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8" r:id="rId4"/>
    <p:sldId id="261" r:id="rId5"/>
    <p:sldId id="276" r:id="rId6"/>
    <p:sldId id="268" r:id="rId7"/>
    <p:sldId id="272" r:id="rId8"/>
    <p:sldId id="269" r:id="rId9"/>
    <p:sldId id="265" r:id="rId10"/>
    <p:sldId id="271" r:id="rId11"/>
    <p:sldId id="273" r:id="rId12"/>
    <p:sldId id="274" r:id="rId13"/>
    <p:sldId id="275" r:id="rId14"/>
    <p:sldId id="277"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Johnson" initials="SJ" lastIdx="1" clrIdx="0">
    <p:extLst>
      <p:ext uri="{19B8F6BF-5375-455C-9EA6-DF929625EA0E}">
        <p15:presenceInfo xmlns:p15="http://schemas.microsoft.com/office/powerpoint/2012/main" userId="Simon Joh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8ACA"/>
    <a:srgbClr val="048CC1"/>
    <a:srgbClr val="3A86C8"/>
    <a:srgbClr val="428B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4660"/>
  </p:normalViewPr>
  <p:slideViewPr>
    <p:cSldViewPr snapToGrid="0">
      <p:cViewPr varScale="1">
        <p:scale>
          <a:sx n="86" d="100"/>
          <a:sy n="86" d="100"/>
        </p:scale>
        <p:origin x="48" y="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3439-2FC6-45B4-A130-04FC307BC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E9B3BD-889A-4B3E-B6AB-61C983FB9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0691B5-D492-49DE-9C89-4F3BD676642B}"/>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5" name="Footer Placeholder 4">
            <a:extLst>
              <a:ext uri="{FF2B5EF4-FFF2-40B4-BE49-F238E27FC236}">
                <a16:creationId xmlns:a16="http://schemas.microsoft.com/office/drawing/2014/main" id="{C45A5AE8-BF3E-4D79-A396-F17FB69C5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6089F1-A439-4D7D-9CBE-41BD877DBE81}"/>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259934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2A2B-C052-4236-A453-F4DA1E59BF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66379C-D5AC-4EE6-AC8A-ECDE9AB5E7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A418DF-5C9A-4D99-BF2A-CB91CF357434}"/>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5" name="Footer Placeholder 4">
            <a:extLst>
              <a:ext uri="{FF2B5EF4-FFF2-40B4-BE49-F238E27FC236}">
                <a16:creationId xmlns:a16="http://schemas.microsoft.com/office/drawing/2014/main" id="{DEAAD410-F364-4ACB-8F6F-B7AA4E9BDC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95BE13-7557-41F7-B3A4-10DC0C68DCDE}"/>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61981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A0177E-16B4-43FF-8063-2400D631EE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97D364-3106-4119-8A1D-D116393A3A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074BE5-6272-406D-9DBD-D9E29E297295}"/>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5" name="Footer Placeholder 4">
            <a:extLst>
              <a:ext uri="{FF2B5EF4-FFF2-40B4-BE49-F238E27FC236}">
                <a16:creationId xmlns:a16="http://schemas.microsoft.com/office/drawing/2014/main" id="{3F889112-CB8A-4F44-83A7-A4DD927A4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D1C85-A270-4F84-ADA1-07D2F884B27D}"/>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124266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EF36-1D7A-4634-BE80-D0FBB37D3B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FD2BF8-20B9-487E-B9C6-35BD379CB3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619B06-B939-465A-AC8A-863EFA328E72}"/>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5" name="Footer Placeholder 4">
            <a:extLst>
              <a:ext uri="{FF2B5EF4-FFF2-40B4-BE49-F238E27FC236}">
                <a16:creationId xmlns:a16="http://schemas.microsoft.com/office/drawing/2014/main" id="{5FD3CA86-063B-41A3-A4D7-FE7C2356A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F3AC3-108F-4CA7-94E7-B640F8093DCB}"/>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397485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EDEF-B5EA-4431-98C4-1762C7ED95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FC34E0-C90B-4E0F-9259-0055C89E63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053BED-2755-415A-952F-DB3052415203}"/>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5" name="Footer Placeholder 4">
            <a:extLst>
              <a:ext uri="{FF2B5EF4-FFF2-40B4-BE49-F238E27FC236}">
                <a16:creationId xmlns:a16="http://schemas.microsoft.com/office/drawing/2014/main" id="{7495621E-3B1C-4045-95AB-62977F7A49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1F4290-F2B8-4570-8D52-5031ED44470F}"/>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231421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19D9-2193-4047-BC3A-01DBFC9CFB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ADA709-E984-4DC7-92F5-447CE34C2C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447C7A-FA57-47F3-B3F2-895A5FE475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C45E12-B22D-4EA5-82B6-92FFB18B8016}"/>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6" name="Footer Placeholder 5">
            <a:extLst>
              <a:ext uri="{FF2B5EF4-FFF2-40B4-BE49-F238E27FC236}">
                <a16:creationId xmlns:a16="http://schemas.microsoft.com/office/drawing/2014/main" id="{D4ACE50F-8D6E-4F1E-B6D2-96E4A3E0C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474D9A-4127-4BFB-8745-BAB01810AEF4}"/>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168271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6E2E-4BF1-4717-8239-0B9F19F2DF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9FF951-0525-4C47-AE80-2D028A77B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CD0D6C-6222-461C-B850-8FC0988D8A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F566E5-81B2-437A-A07E-D03AA0780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287B37-C4E0-4DE8-9A80-81DB9A2C07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C1A355-A3F7-40CB-9911-4D0AE142905F}"/>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8" name="Footer Placeholder 7">
            <a:extLst>
              <a:ext uri="{FF2B5EF4-FFF2-40B4-BE49-F238E27FC236}">
                <a16:creationId xmlns:a16="http://schemas.microsoft.com/office/drawing/2014/main" id="{CE1FC67B-BDAF-4632-B6ED-7137FB5435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82C067-4BD7-4F0F-836D-C30FC7E03275}"/>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18473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3A22-D18E-4453-BDFB-DB13E8923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07D003-BDBE-4715-98EF-21F0F6711781}"/>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4" name="Footer Placeholder 3">
            <a:extLst>
              <a:ext uri="{FF2B5EF4-FFF2-40B4-BE49-F238E27FC236}">
                <a16:creationId xmlns:a16="http://schemas.microsoft.com/office/drawing/2014/main" id="{4A30C445-32C0-433A-9B65-83ACA2E875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00DBF4-0E6F-4155-91CB-7689C36ACBF6}"/>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33315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CF6A12-D194-4F61-8950-E5A2F7CB77CD}"/>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3" name="Footer Placeholder 2">
            <a:extLst>
              <a:ext uri="{FF2B5EF4-FFF2-40B4-BE49-F238E27FC236}">
                <a16:creationId xmlns:a16="http://schemas.microsoft.com/office/drawing/2014/main" id="{AEEF3269-B778-41DF-984E-9D0EBA1AA2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10E067-BD76-43B7-B5B5-2CCFB4F91F49}"/>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343883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3B74-BF4F-40F8-AB77-66282A63B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0EB795-B593-434C-A7B9-18270FB1E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0D5B75-95AB-4B2B-A5C3-3B4D7ED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31CDDC-1FDB-487F-AEF5-7DECC18774EE}"/>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6" name="Footer Placeholder 5">
            <a:extLst>
              <a:ext uri="{FF2B5EF4-FFF2-40B4-BE49-F238E27FC236}">
                <a16:creationId xmlns:a16="http://schemas.microsoft.com/office/drawing/2014/main" id="{B06F70F7-29E7-4EA6-A7C5-66A4E92CA9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775DB1-7B88-4EA1-B371-0210A3ADCDE4}"/>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55048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9F99-A8CE-49ED-B38E-8F28FAE1B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47EAD8-AF78-4F75-BE71-612662768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DB3FA5-D398-4FFB-B85B-2D3BF382D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9C46CC-5A64-453D-B4E9-F293C572E68F}"/>
              </a:ext>
            </a:extLst>
          </p:cNvPr>
          <p:cNvSpPr>
            <a:spLocks noGrp="1"/>
          </p:cNvSpPr>
          <p:nvPr>
            <p:ph type="dt" sz="half" idx="10"/>
          </p:nvPr>
        </p:nvSpPr>
        <p:spPr/>
        <p:txBody>
          <a:bodyPr/>
          <a:lstStyle/>
          <a:p>
            <a:fld id="{741D5121-34DB-4832-9DF8-A7A4F15E62C3}" type="datetimeFigureOut">
              <a:rPr lang="en-GB" smtClean="0"/>
              <a:t>16/05/2020</a:t>
            </a:fld>
            <a:endParaRPr lang="en-GB"/>
          </a:p>
        </p:txBody>
      </p:sp>
      <p:sp>
        <p:nvSpPr>
          <p:cNvPr id="6" name="Footer Placeholder 5">
            <a:extLst>
              <a:ext uri="{FF2B5EF4-FFF2-40B4-BE49-F238E27FC236}">
                <a16:creationId xmlns:a16="http://schemas.microsoft.com/office/drawing/2014/main" id="{9C697586-A855-4B8C-9F5F-7F6414625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965AC9-F24C-4142-ACD8-30330180CB0A}"/>
              </a:ext>
            </a:extLst>
          </p:cNvPr>
          <p:cNvSpPr>
            <a:spLocks noGrp="1"/>
          </p:cNvSpPr>
          <p:nvPr>
            <p:ph type="sldNum" sz="quarter" idx="12"/>
          </p:nvPr>
        </p:nvSpPr>
        <p:spPr/>
        <p:txBody>
          <a:bodyPr/>
          <a:lstStyle/>
          <a:p>
            <a:fld id="{6F92E834-96D0-4F9B-9169-FF90D9709A64}" type="slidenum">
              <a:rPr lang="en-GB" smtClean="0"/>
              <a:t>‹#›</a:t>
            </a:fld>
            <a:endParaRPr lang="en-GB"/>
          </a:p>
        </p:txBody>
      </p:sp>
    </p:spTree>
    <p:extLst>
      <p:ext uri="{BB962C8B-B14F-4D97-AF65-F5344CB8AC3E}">
        <p14:creationId xmlns:p14="http://schemas.microsoft.com/office/powerpoint/2010/main" val="132332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B5F8E-226D-4707-895D-907D2B1C7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5741BD-AAE0-4605-AF0E-EA023D0F3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AA27A5-E7CF-440C-8D86-C1256DEEF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D5121-34DB-4832-9DF8-A7A4F15E62C3}" type="datetimeFigureOut">
              <a:rPr lang="en-GB" smtClean="0"/>
              <a:t>16/05/2020</a:t>
            </a:fld>
            <a:endParaRPr lang="en-GB"/>
          </a:p>
        </p:txBody>
      </p:sp>
      <p:sp>
        <p:nvSpPr>
          <p:cNvPr id="5" name="Footer Placeholder 4">
            <a:extLst>
              <a:ext uri="{FF2B5EF4-FFF2-40B4-BE49-F238E27FC236}">
                <a16:creationId xmlns:a16="http://schemas.microsoft.com/office/drawing/2014/main" id="{12D62B17-1F76-449A-B5B7-793418413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96223C-A841-49AE-8A53-C458D0C24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2E834-96D0-4F9B-9169-FF90D9709A64}" type="slidenum">
              <a:rPr lang="en-GB" smtClean="0"/>
              <a:t>‹#›</a:t>
            </a:fld>
            <a:endParaRPr lang="en-GB"/>
          </a:p>
        </p:txBody>
      </p:sp>
    </p:spTree>
    <p:extLst>
      <p:ext uri="{BB962C8B-B14F-4D97-AF65-F5344CB8AC3E}">
        <p14:creationId xmlns:p14="http://schemas.microsoft.com/office/powerpoint/2010/main" val="1074015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6"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050" name="Picture 2" descr="Visual Paradox Free 3D Wallpaper '-Pharaoh'-s Curse'- multiple ...">
            <a:extLst>
              <a:ext uri="{FF2B5EF4-FFF2-40B4-BE49-F238E27FC236}">
                <a16:creationId xmlns:a16="http://schemas.microsoft.com/office/drawing/2014/main" id="{5516DFB0-89BC-4E6A-AB6F-06BF366E3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58" t="2718"/>
          <a:stretch/>
        </p:blipFill>
        <p:spPr bwMode="auto">
          <a:xfrm>
            <a:off x="5702427" y="0"/>
            <a:ext cx="6489572" cy="68579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F26672-E3B1-4BFA-AAAC-6A8C2019F692}"/>
              </a:ext>
            </a:extLst>
          </p:cNvPr>
          <p:cNvSpPr>
            <a:spLocks noGrp="1"/>
          </p:cNvSpPr>
          <p:nvPr>
            <p:ph type="title"/>
          </p:nvPr>
        </p:nvSpPr>
        <p:spPr>
          <a:xfrm>
            <a:off x="655320" y="365125"/>
            <a:ext cx="5120114" cy="1692794"/>
          </a:xfrm>
        </p:spPr>
        <p:txBody>
          <a:bodyPr>
            <a:normAutofit/>
          </a:bodyPr>
          <a:lstStyle/>
          <a:p>
            <a:r>
              <a:rPr lang="en-GB"/>
              <a:t>The Pharaoh’s Tomb</a:t>
            </a:r>
            <a:endParaRPr lang="en-GB" dirty="0"/>
          </a:p>
        </p:txBody>
      </p:sp>
      <p:sp>
        <p:nvSpPr>
          <p:cNvPr id="3" name="Content Placeholder 2">
            <a:extLst>
              <a:ext uri="{FF2B5EF4-FFF2-40B4-BE49-F238E27FC236}">
                <a16:creationId xmlns:a16="http://schemas.microsoft.com/office/drawing/2014/main" id="{3ACD7F58-642F-47D1-B729-EFCA7DAE9127}"/>
              </a:ext>
            </a:extLst>
          </p:cNvPr>
          <p:cNvSpPr>
            <a:spLocks noGrp="1"/>
          </p:cNvSpPr>
          <p:nvPr>
            <p:ph idx="1"/>
          </p:nvPr>
        </p:nvSpPr>
        <p:spPr>
          <a:xfrm>
            <a:off x="655321" y="2575034"/>
            <a:ext cx="5120113" cy="3462228"/>
          </a:xfrm>
        </p:spPr>
        <p:txBody>
          <a:bodyPr>
            <a:normAutofit/>
          </a:bodyPr>
          <a:lstStyle/>
          <a:p>
            <a:pPr marL="0" indent="0">
              <a:buNone/>
            </a:pPr>
            <a:r>
              <a:rPr lang="en-GB" sz="1800"/>
              <a:t>You are an archaeologist and you have just uncovered an ancient scroll in an Egyptian Pharaoh’s tomb.  As you lift the scroll carefully from the dirt floor, the chamber door begins to creak and dirt begins to fall.  The door slowly begins to lower.  A shadow blocks the light from a hole in the tomb ceiling, revealing the number 45 on the wall.  You realise the stories are true!  You only have 45 minutes to find the clues around the room to unlock the boxes that will give you the key to escape the chamber. If not the keyhole in the chamber door will disappear into the earth and you will be stuck in the chamber forever.  Can you escape?</a:t>
            </a:r>
          </a:p>
        </p:txBody>
      </p:sp>
    </p:spTree>
    <p:extLst>
      <p:ext uri="{BB962C8B-B14F-4D97-AF65-F5344CB8AC3E}">
        <p14:creationId xmlns:p14="http://schemas.microsoft.com/office/powerpoint/2010/main" val="44731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AE5CA4A1-A018-480B-902F-A434246FAE52}"/>
              </a:ext>
            </a:extLst>
          </p:cNvPr>
          <p:cNvPicPr>
            <a:picLocks noChangeAspect="1"/>
          </p:cNvPicPr>
          <p:nvPr/>
        </p:nvPicPr>
        <p:blipFill rotWithShape="1">
          <a:blip r:embed="rId2">
            <a:extLst>
              <a:ext uri="{28A0092B-C50C-407E-A947-70E740481C1C}">
                <a14:useLocalDpi xmlns:a14="http://schemas.microsoft.com/office/drawing/2010/main" val="0"/>
              </a:ext>
            </a:extLst>
          </a:blip>
          <a:srcRect l="6415" t="69317" r="6415" b="13837"/>
          <a:stretch/>
        </p:blipFill>
        <p:spPr>
          <a:xfrm>
            <a:off x="1725771" y="4763386"/>
            <a:ext cx="8551198" cy="1049079"/>
          </a:xfrm>
          <a:prstGeom prst="rect">
            <a:avLst/>
          </a:prstGeom>
        </p:spPr>
      </p:pic>
      <p:sp>
        <p:nvSpPr>
          <p:cNvPr id="6" name="Rectangle: Rounded Corners 5">
            <a:extLst>
              <a:ext uri="{FF2B5EF4-FFF2-40B4-BE49-F238E27FC236}">
                <a16:creationId xmlns:a16="http://schemas.microsoft.com/office/drawing/2014/main" id="{347DA616-BD56-4A32-8A64-C44C07C2D6DD}"/>
              </a:ext>
            </a:extLst>
          </p:cNvPr>
          <p:cNvSpPr/>
          <p:nvPr/>
        </p:nvSpPr>
        <p:spPr>
          <a:xfrm>
            <a:off x="1725771" y="3530009"/>
            <a:ext cx="8618785" cy="3147239"/>
          </a:xfrm>
          <a:prstGeom prst="roundRect">
            <a:avLst>
              <a:gd name="adj" fmla="val 1197"/>
            </a:avLst>
          </a:prstGeom>
          <a:noFill/>
          <a:ln w="19050">
            <a:solidFill>
              <a:srgbClr val="428B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1DC115F-2E1E-40E9-A68B-7FF3B5F4ADE9}"/>
              </a:ext>
            </a:extLst>
          </p:cNvPr>
          <p:cNvSpPr txBox="1"/>
          <p:nvPr/>
        </p:nvSpPr>
        <p:spPr>
          <a:xfrm>
            <a:off x="2582613" y="3631195"/>
            <a:ext cx="6837513" cy="400110"/>
          </a:xfrm>
          <a:prstGeom prst="rect">
            <a:avLst/>
          </a:prstGeom>
          <a:noFill/>
        </p:spPr>
        <p:txBody>
          <a:bodyPr wrap="none" rtlCol="0">
            <a:spAutoFit/>
          </a:bodyPr>
          <a:lstStyle/>
          <a:p>
            <a:r>
              <a:rPr lang="en-GB" sz="2000" b="1" dirty="0">
                <a:solidFill>
                  <a:srgbClr val="048CC1"/>
                </a:solidFill>
                <a:latin typeface="Arial" panose="020B0604020202020204" pitchFamily="34" charset="0"/>
                <a:cs typeface="Arial" panose="020B0604020202020204" pitchFamily="34" charset="0"/>
              </a:rPr>
              <a:t>SELECT THE NUMBERS THAT WILL OPEN THE LOCK </a:t>
            </a:r>
          </a:p>
        </p:txBody>
      </p:sp>
      <p:pic>
        <p:nvPicPr>
          <p:cNvPr id="7" name="Picture 6" descr="A screenshot of a cell phone&#10;&#10;Description generated with very high confidence">
            <a:extLst>
              <a:ext uri="{FF2B5EF4-FFF2-40B4-BE49-F238E27FC236}">
                <a16:creationId xmlns:a16="http://schemas.microsoft.com/office/drawing/2014/main" id="{48CF7BA3-74E7-4FFA-8893-2533AF244E39}"/>
              </a:ext>
            </a:extLst>
          </p:cNvPr>
          <p:cNvPicPr>
            <a:picLocks noChangeAspect="1"/>
          </p:cNvPicPr>
          <p:nvPr/>
        </p:nvPicPr>
        <p:blipFill rotWithShape="1">
          <a:blip r:embed="rId2">
            <a:extLst>
              <a:ext uri="{28A0092B-C50C-407E-A947-70E740481C1C}">
                <a14:useLocalDpi xmlns:a14="http://schemas.microsoft.com/office/drawing/2010/main" val="0"/>
              </a:ext>
            </a:extLst>
          </a:blip>
          <a:srcRect l="6415" t="36441" r="6415" b="50944"/>
          <a:stretch/>
        </p:blipFill>
        <p:spPr>
          <a:xfrm>
            <a:off x="1759564" y="3977758"/>
            <a:ext cx="8551198" cy="78562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F372769B-9DE4-4F6A-AFD4-8C3A58A80321}"/>
              </a:ext>
            </a:extLst>
          </p:cNvPr>
          <p:cNvPicPr>
            <a:picLocks noChangeAspect="1"/>
          </p:cNvPicPr>
          <p:nvPr/>
        </p:nvPicPr>
        <p:blipFill rotWithShape="1">
          <a:blip r:embed="rId2">
            <a:extLst>
              <a:ext uri="{28A0092B-C50C-407E-A947-70E740481C1C}">
                <a14:useLocalDpi xmlns:a14="http://schemas.microsoft.com/office/drawing/2010/main" val="0"/>
              </a:ext>
            </a:extLst>
          </a:blip>
          <a:srcRect l="29386" t="87074" r="45059" b="860"/>
          <a:stretch/>
        </p:blipFill>
        <p:spPr>
          <a:xfrm>
            <a:off x="4753997" y="5869173"/>
            <a:ext cx="2506949" cy="751367"/>
          </a:xfrm>
          <a:prstGeom prst="rect">
            <a:avLst/>
          </a:prstGeom>
        </p:spPr>
      </p:pic>
      <p:sp>
        <p:nvSpPr>
          <p:cNvPr id="10" name="Oval 9">
            <a:extLst>
              <a:ext uri="{FF2B5EF4-FFF2-40B4-BE49-F238E27FC236}">
                <a16:creationId xmlns:a16="http://schemas.microsoft.com/office/drawing/2014/main" id="{2B71DE16-96D9-4B07-8677-C7108D9551D4}"/>
              </a:ext>
            </a:extLst>
          </p:cNvPr>
          <p:cNvSpPr/>
          <p:nvPr/>
        </p:nvSpPr>
        <p:spPr>
          <a:xfrm>
            <a:off x="4964514" y="5975499"/>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8BAA919-C9AC-42D8-974D-3F816557A0F3}"/>
              </a:ext>
            </a:extLst>
          </p:cNvPr>
          <p:cNvSpPr/>
          <p:nvPr/>
        </p:nvSpPr>
        <p:spPr>
          <a:xfrm>
            <a:off x="5745987" y="5961324"/>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FB0761A-C7F7-4082-96A3-CB73288496CC}"/>
              </a:ext>
            </a:extLst>
          </p:cNvPr>
          <p:cNvSpPr/>
          <p:nvPr/>
        </p:nvSpPr>
        <p:spPr>
          <a:xfrm>
            <a:off x="6553008" y="5975499"/>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FF8683-8A52-4461-867C-4873A944EB30}"/>
              </a:ext>
            </a:extLst>
          </p:cNvPr>
          <p:cNvSpPr/>
          <p:nvPr/>
        </p:nvSpPr>
        <p:spPr>
          <a:xfrm>
            <a:off x="2502194" y="42175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0</a:t>
            </a:r>
            <a:endParaRPr lang="en-GB" b="1" dirty="0">
              <a:solidFill>
                <a:srgbClr val="408ACA"/>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D9CFF1E-77A8-44BF-ABA5-73F5BBE4F909}"/>
              </a:ext>
            </a:extLst>
          </p:cNvPr>
          <p:cNvSpPr/>
          <p:nvPr/>
        </p:nvSpPr>
        <p:spPr>
          <a:xfrm>
            <a:off x="3244824" y="421994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1</a:t>
            </a:r>
            <a:endParaRPr lang="en-GB" b="1" dirty="0">
              <a:solidFill>
                <a:srgbClr val="408ACA"/>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AC98B57-6434-4D97-AC30-4FFCA631866D}"/>
              </a:ext>
            </a:extLst>
          </p:cNvPr>
          <p:cNvSpPr/>
          <p:nvPr/>
        </p:nvSpPr>
        <p:spPr>
          <a:xfrm>
            <a:off x="3987454" y="42175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2</a:t>
            </a:r>
            <a:endParaRPr lang="en-GB" b="1" dirty="0">
              <a:solidFill>
                <a:srgbClr val="408ACA"/>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7F91FF3-AB2D-4FA9-A0BF-F55C78E2D5F0}"/>
              </a:ext>
            </a:extLst>
          </p:cNvPr>
          <p:cNvSpPr/>
          <p:nvPr/>
        </p:nvSpPr>
        <p:spPr>
          <a:xfrm>
            <a:off x="4744260" y="42175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3</a:t>
            </a:r>
            <a:endParaRPr lang="en-GB" b="1" dirty="0">
              <a:solidFill>
                <a:srgbClr val="408ACA"/>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9CAE060-F11C-4CD5-AA25-1F79667BA113}"/>
              </a:ext>
            </a:extLst>
          </p:cNvPr>
          <p:cNvSpPr/>
          <p:nvPr/>
        </p:nvSpPr>
        <p:spPr>
          <a:xfrm>
            <a:off x="5485259" y="421442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4</a:t>
            </a:r>
            <a:endParaRPr lang="en-GB" b="1" dirty="0">
              <a:solidFill>
                <a:srgbClr val="408ACA"/>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296ACB9-3A5A-4AAC-8841-BF53FC1F9F8B}"/>
              </a:ext>
            </a:extLst>
          </p:cNvPr>
          <p:cNvSpPr/>
          <p:nvPr/>
        </p:nvSpPr>
        <p:spPr>
          <a:xfrm>
            <a:off x="6227889" y="421678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5</a:t>
            </a:r>
            <a:endParaRPr lang="en-GB" b="1" dirty="0">
              <a:solidFill>
                <a:srgbClr val="408ACA"/>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D6767DD-A3F2-4ED3-9A9C-BD607555E541}"/>
              </a:ext>
            </a:extLst>
          </p:cNvPr>
          <p:cNvSpPr/>
          <p:nvPr/>
        </p:nvSpPr>
        <p:spPr>
          <a:xfrm>
            <a:off x="6984695" y="421442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6</a:t>
            </a:r>
            <a:endParaRPr lang="en-GB" b="1" dirty="0">
              <a:solidFill>
                <a:srgbClr val="408ACA"/>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2DED1FD-45E0-4F3E-BEF8-6993C8B32873}"/>
              </a:ext>
            </a:extLst>
          </p:cNvPr>
          <p:cNvSpPr/>
          <p:nvPr/>
        </p:nvSpPr>
        <p:spPr>
          <a:xfrm>
            <a:off x="7727325" y="421442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7</a:t>
            </a:r>
            <a:endParaRPr lang="en-GB" b="1" dirty="0">
              <a:solidFill>
                <a:srgbClr val="408ACA"/>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2FA41A7-C563-4F6A-9FEA-2EEAB64B0365}"/>
              </a:ext>
            </a:extLst>
          </p:cNvPr>
          <p:cNvSpPr/>
          <p:nvPr/>
        </p:nvSpPr>
        <p:spPr>
          <a:xfrm>
            <a:off x="8482566" y="42236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8</a:t>
            </a:r>
            <a:endParaRPr lang="en-GB" b="1" dirty="0">
              <a:solidFill>
                <a:srgbClr val="408ACA"/>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151BC8B-6647-4F2D-B014-A54989ED8735}"/>
              </a:ext>
            </a:extLst>
          </p:cNvPr>
          <p:cNvSpPr/>
          <p:nvPr/>
        </p:nvSpPr>
        <p:spPr>
          <a:xfrm>
            <a:off x="9225196" y="422604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9</a:t>
            </a:r>
            <a:endParaRPr lang="en-GB" b="1" dirty="0">
              <a:solidFill>
                <a:srgbClr val="408ACA"/>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FDF2D46B-2D1A-41DA-B819-F8E9DF11B32E}"/>
              </a:ext>
            </a:extLst>
          </p:cNvPr>
          <p:cNvSpPr/>
          <p:nvPr/>
        </p:nvSpPr>
        <p:spPr>
          <a:xfrm>
            <a:off x="4964514" y="5975499"/>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C9CD48E-9127-4DD2-9037-1E733177789B}"/>
              </a:ext>
            </a:extLst>
          </p:cNvPr>
          <p:cNvSpPr/>
          <p:nvPr/>
        </p:nvSpPr>
        <p:spPr>
          <a:xfrm>
            <a:off x="5745987" y="5961324"/>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F37D958-89C9-46AA-981E-10EF327461CD}"/>
              </a:ext>
            </a:extLst>
          </p:cNvPr>
          <p:cNvSpPr/>
          <p:nvPr/>
        </p:nvSpPr>
        <p:spPr>
          <a:xfrm>
            <a:off x="6553008" y="5975499"/>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B724E09-8750-4DD3-A309-5AD20D533CF2}"/>
              </a:ext>
            </a:extLst>
          </p:cNvPr>
          <p:cNvSpPr/>
          <p:nvPr/>
        </p:nvSpPr>
        <p:spPr>
          <a:xfrm>
            <a:off x="5042485" y="6046382"/>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5</a:t>
            </a:r>
            <a:endParaRPr lang="en-GB" b="1" dirty="0">
              <a:solidFill>
                <a:srgbClr val="408ACA"/>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1034EE7-EBBB-4AF7-A2BF-CE313D19F015}"/>
              </a:ext>
            </a:extLst>
          </p:cNvPr>
          <p:cNvSpPr/>
          <p:nvPr/>
        </p:nvSpPr>
        <p:spPr>
          <a:xfrm>
            <a:off x="5824959" y="606410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6</a:t>
            </a:r>
            <a:endParaRPr lang="en-GB" b="1" dirty="0">
              <a:solidFill>
                <a:srgbClr val="408ACA"/>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16387CE0-3545-483B-92C8-E70F22AD1DA9}"/>
              </a:ext>
            </a:extLst>
          </p:cNvPr>
          <p:cNvSpPr/>
          <p:nvPr/>
        </p:nvSpPr>
        <p:spPr>
          <a:xfrm>
            <a:off x="6633848" y="606410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7</a:t>
            </a:r>
            <a:endParaRPr lang="en-GB" b="1" dirty="0">
              <a:solidFill>
                <a:srgbClr val="408ACA"/>
              </a:solidFill>
              <a:latin typeface="Arial" panose="020B0604020202020204" pitchFamily="34" charset="0"/>
              <a:cs typeface="Arial" panose="020B0604020202020204" pitchFamily="34" charset="0"/>
            </a:endParaRPr>
          </a:p>
        </p:txBody>
      </p:sp>
      <p:sp>
        <p:nvSpPr>
          <p:cNvPr id="29" name="Isosceles Triangle 28">
            <a:extLst>
              <a:ext uri="{FF2B5EF4-FFF2-40B4-BE49-F238E27FC236}">
                <a16:creationId xmlns:a16="http://schemas.microsoft.com/office/drawing/2014/main" id="{EAF90445-E78F-431A-8629-04152CBD9439}"/>
              </a:ext>
            </a:extLst>
          </p:cNvPr>
          <p:cNvSpPr/>
          <p:nvPr/>
        </p:nvSpPr>
        <p:spPr>
          <a:xfrm>
            <a:off x="1027814" y="326465"/>
            <a:ext cx="2959640" cy="2551414"/>
          </a:xfrm>
          <a:prstGeom prst="triangle">
            <a:avLst/>
          </a:prstGeom>
          <a:solidFill>
            <a:schemeClr val="bg1"/>
          </a:solidFill>
          <a:ln w="28575">
            <a:solidFill>
              <a:srgbClr val="408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85F22850-02DD-45D7-A0C1-8E4394AB77CD}"/>
              </a:ext>
            </a:extLst>
          </p:cNvPr>
          <p:cNvSpPr/>
          <p:nvPr/>
        </p:nvSpPr>
        <p:spPr>
          <a:xfrm>
            <a:off x="4396097" y="326465"/>
            <a:ext cx="2959640" cy="2551414"/>
          </a:xfrm>
          <a:prstGeom prst="triangle">
            <a:avLst/>
          </a:prstGeom>
          <a:solidFill>
            <a:schemeClr val="bg1"/>
          </a:solidFill>
          <a:ln w="28575">
            <a:solidFill>
              <a:srgbClr val="408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C2A09579-0F6B-438C-BEBB-273EE0287BB9}"/>
              </a:ext>
            </a:extLst>
          </p:cNvPr>
          <p:cNvSpPr/>
          <p:nvPr/>
        </p:nvSpPr>
        <p:spPr>
          <a:xfrm>
            <a:off x="7764380" y="326665"/>
            <a:ext cx="2959640" cy="2551414"/>
          </a:xfrm>
          <a:prstGeom prst="triangle">
            <a:avLst/>
          </a:prstGeom>
          <a:solidFill>
            <a:schemeClr val="bg1"/>
          </a:solidFill>
          <a:ln w="28575">
            <a:solidFill>
              <a:srgbClr val="408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685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22">
            <a:extLst>
              <a:ext uri="{FF2B5EF4-FFF2-40B4-BE49-F238E27FC236}">
                <a16:creationId xmlns:a16="http://schemas.microsoft.com/office/drawing/2014/main" id="{6C87013F-BBFF-4F06-8734-4D6CDF974E94}"/>
              </a:ext>
            </a:extLst>
          </p:cNvPr>
          <p:cNvSpPr/>
          <p:nvPr/>
        </p:nvSpPr>
        <p:spPr>
          <a:xfrm>
            <a:off x="2223428" y="90576"/>
            <a:ext cx="7745143" cy="6676848"/>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ADA7D4D-6D83-4FF3-BA24-3BD165A87E1A}"/>
              </a:ext>
            </a:extLst>
          </p:cNvPr>
          <p:cNvSpPr txBox="1"/>
          <p:nvPr/>
        </p:nvSpPr>
        <p:spPr>
          <a:xfrm>
            <a:off x="5945156" y="2679404"/>
            <a:ext cx="301686" cy="369332"/>
          </a:xfrm>
          <a:prstGeom prst="rect">
            <a:avLst/>
          </a:prstGeom>
          <a:noFill/>
        </p:spPr>
        <p:txBody>
          <a:bodyPr wrap="none" rtlCol="0">
            <a:spAutoFit/>
          </a:bodyPr>
          <a:lstStyle/>
          <a:p>
            <a:r>
              <a:rPr lang="en-GB" dirty="0">
                <a:solidFill>
                  <a:schemeClr val="bg1"/>
                </a:solidFill>
              </a:rPr>
              <a:t>1</a:t>
            </a:r>
          </a:p>
        </p:txBody>
      </p:sp>
      <p:sp>
        <p:nvSpPr>
          <p:cNvPr id="5" name="TextBox 4">
            <a:extLst>
              <a:ext uri="{FF2B5EF4-FFF2-40B4-BE49-F238E27FC236}">
                <a16:creationId xmlns:a16="http://schemas.microsoft.com/office/drawing/2014/main" id="{53870A03-3CBC-461C-BD48-81DC7F2CF55D}"/>
              </a:ext>
            </a:extLst>
          </p:cNvPr>
          <p:cNvSpPr txBox="1"/>
          <p:nvPr/>
        </p:nvSpPr>
        <p:spPr>
          <a:xfrm>
            <a:off x="3019647" y="5961321"/>
            <a:ext cx="1035861" cy="523220"/>
          </a:xfrm>
          <a:prstGeom prst="rect">
            <a:avLst/>
          </a:prstGeom>
          <a:noFill/>
        </p:spPr>
        <p:txBody>
          <a:bodyPr wrap="none" rtlCol="0">
            <a:spAutoFit/>
          </a:bodyPr>
          <a:lstStyle/>
          <a:p>
            <a:r>
              <a:rPr lang="en-GB" sz="2800" dirty="0"/>
              <a:t>10 / 2</a:t>
            </a:r>
          </a:p>
        </p:txBody>
      </p:sp>
      <p:sp>
        <p:nvSpPr>
          <p:cNvPr id="9" name="TextBox 8">
            <a:extLst>
              <a:ext uri="{FF2B5EF4-FFF2-40B4-BE49-F238E27FC236}">
                <a16:creationId xmlns:a16="http://schemas.microsoft.com/office/drawing/2014/main" id="{2F9B23B5-6F16-4F19-9D30-F1F46D0BFE4B}"/>
              </a:ext>
            </a:extLst>
          </p:cNvPr>
          <p:cNvSpPr txBox="1"/>
          <p:nvPr/>
        </p:nvSpPr>
        <p:spPr>
          <a:xfrm>
            <a:off x="5649402" y="1151861"/>
            <a:ext cx="893193" cy="523220"/>
          </a:xfrm>
          <a:prstGeom prst="rect">
            <a:avLst/>
          </a:prstGeom>
          <a:noFill/>
        </p:spPr>
        <p:txBody>
          <a:bodyPr wrap="none" rtlCol="0">
            <a:spAutoFit/>
          </a:bodyPr>
          <a:lstStyle/>
          <a:p>
            <a:r>
              <a:rPr lang="en-GB" sz="2800" dirty="0"/>
              <a:t>1 + 4</a:t>
            </a:r>
          </a:p>
        </p:txBody>
      </p:sp>
      <p:sp>
        <p:nvSpPr>
          <p:cNvPr id="10" name="TextBox 9">
            <a:extLst>
              <a:ext uri="{FF2B5EF4-FFF2-40B4-BE49-F238E27FC236}">
                <a16:creationId xmlns:a16="http://schemas.microsoft.com/office/drawing/2014/main" id="{A8EC3525-8B28-4114-8816-04126D126CD1}"/>
              </a:ext>
            </a:extLst>
          </p:cNvPr>
          <p:cNvSpPr txBox="1"/>
          <p:nvPr/>
        </p:nvSpPr>
        <p:spPr>
          <a:xfrm>
            <a:off x="8136494" y="5961321"/>
            <a:ext cx="824265" cy="523220"/>
          </a:xfrm>
          <a:prstGeom prst="rect">
            <a:avLst/>
          </a:prstGeom>
          <a:noFill/>
        </p:spPr>
        <p:txBody>
          <a:bodyPr wrap="none" rtlCol="0">
            <a:spAutoFit/>
          </a:bodyPr>
          <a:lstStyle/>
          <a:p>
            <a:r>
              <a:rPr lang="en-GB" sz="2800" dirty="0"/>
              <a:t>9 - 4</a:t>
            </a:r>
          </a:p>
        </p:txBody>
      </p:sp>
    </p:spTree>
    <p:extLst>
      <p:ext uri="{BB962C8B-B14F-4D97-AF65-F5344CB8AC3E}">
        <p14:creationId xmlns:p14="http://schemas.microsoft.com/office/powerpoint/2010/main" val="60871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22">
            <a:extLst>
              <a:ext uri="{FF2B5EF4-FFF2-40B4-BE49-F238E27FC236}">
                <a16:creationId xmlns:a16="http://schemas.microsoft.com/office/drawing/2014/main" id="{6C87013F-BBFF-4F06-8734-4D6CDF974E94}"/>
              </a:ext>
            </a:extLst>
          </p:cNvPr>
          <p:cNvSpPr/>
          <p:nvPr/>
        </p:nvSpPr>
        <p:spPr>
          <a:xfrm>
            <a:off x="2223428" y="90576"/>
            <a:ext cx="7745143" cy="6676848"/>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3870A03-3CBC-461C-BD48-81DC7F2CF55D}"/>
              </a:ext>
            </a:extLst>
          </p:cNvPr>
          <p:cNvSpPr txBox="1"/>
          <p:nvPr/>
        </p:nvSpPr>
        <p:spPr>
          <a:xfrm>
            <a:off x="3019647" y="5961321"/>
            <a:ext cx="869149" cy="523220"/>
          </a:xfrm>
          <a:prstGeom prst="rect">
            <a:avLst/>
          </a:prstGeom>
          <a:noFill/>
        </p:spPr>
        <p:txBody>
          <a:bodyPr wrap="none" rtlCol="0">
            <a:spAutoFit/>
          </a:bodyPr>
          <a:lstStyle/>
          <a:p>
            <a:r>
              <a:rPr lang="en-GB" sz="2800" dirty="0"/>
              <a:t>3 x 2</a:t>
            </a:r>
          </a:p>
        </p:txBody>
      </p:sp>
      <p:sp>
        <p:nvSpPr>
          <p:cNvPr id="9" name="TextBox 8">
            <a:extLst>
              <a:ext uri="{FF2B5EF4-FFF2-40B4-BE49-F238E27FC236}">
                <a16:creationId xmlns:a16="http://schemas.microsoft.com/office/drawing/2014/main" id="{2F9B23B5-6F16-4F19-9D30-F1F46D0BFE4B}"/>
              </a:ext>
            </a:extLst>
          </p:cNvPr>
          <p:cNvSpPr txBox="1"/>
          <p:nvPr/>
        </p:nvSpPr>
        <p:spPr>
          <a:xfrm>
            <a:off x="5578068" y="1151861"/>
            <a:ext cx="1035861" cy="523220"/>
          </a:xfrm>
          <a:prstGeom prst="rect">
            <a:avLst/>
          </a:prstGeom>
          <a:noFill/>
        </p:spPr>
        <p:txBody>
          <a:bodyPr wrap="none" rtlCol="0">
            <a:spAutoFit/>
          </a:bodyPr>
          <a:lstStyle/>
          <a:p>
            <a:r>
              <a:rPr lang="en-GB" sz="2800" dirty="0"/>
              <a:t>12 / 2</a:t>
            </a:r>
          </a:p>
        </p:txBody>
      </p:sp>
      <p:sp>
        <p:nvSpPr>
          <p:cNvPr id="10" name="TextBox 9">
            <a:extLst>
              <a:ext uri="{FF2B5EF4-FFF2-40B4-BE49-F238E27FC236}">
                <a16:creationId xmlns:a16="http://schemas.microsoft.com/office/drawing/2014/main" id="{A8EC3525-8B28-4114-8816-04126D126CD1}"/>
              </a:ext>
            </a:extLst>
          </p:cNvPr>
          <p:cNvSpPr txBox="1"/>
          <p:nvPr/>
        </p:nvSpPr>
        <p:spPr>
          <a:xfrm>
            <a:off x="8136494" y="5961321"/>
            <a:ext cx="1007007" cy="523220"/>
          </a:xfrm>
          <a:prstGeom prst="rect">
            <a:avLst/>
          </a:prstGeom>
          <a:noFill/>
        </p:spPr>
        <p:txBody>
          <a:bodyPr wrap="none" rtlCol="0">
            <a:spAutoFit/>
          </a:bodyPr>
          <a:lstStyle/>
          <a:p>
            <a:r>
              <a:rPr lang="en-GB" sz="2800" dirty="0"/>
              <a:t>10 - 4</a:t>
            </a:r>
          </a:p>
        </p:txBody>
      </p:sp>
    </p:spTree>
    <p:extLst>
      <p:ext uri="{BB962C8B-B14F-4D97-AF65-F5344CB8AC3E}">
        <p14:creationId xmlns:p14="http://schemas.microsoft.com/office/powerpoint/2010/main" val="275645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22">
            <a:extLst>
              <a:ext uri="{FF2B5EF4-FFF2-40B4-BE49-F238E27FC236}">
                <a16:creationId xmlns:a16="http://schemas.microsoft.com/office/drawing/2014/main" id="{6C87013F-BBFF-4F06-8734-4D6CDF974E94}"/>
              </a:ext>
            </a:extLst>
          </p:cNvPr>
          <p:cNvSpPr/>
          <p:nvPr/>
        </p:nvSpPr>
        <p:spPr>
          <a:xfrm>
            <a:off x="2223428" y="90576"/>
            <a:ext cx="7745143" cy="6676848"/>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3870A03-3CBC-461C-BD48-81DC7F2CF55D}"/>
              </a:ext>
            </a:extLst>
          </p:cNvPr>
          <p:cNvSpPr txBox="1"/>
          <p:nvPr/>
        </p:nvSpPr>
        <p:spPr>
          <a:xfrm>
            <a:off x="3019647" y="5961321"/>
            <a:ext cx="1612942" cy="523220"/>
          </a:xfrm>
          <a:prstGeom prst="rect">
            <a:avLst/>
          </a:prstGeom>
          <a:noFill/>
        </p:spPr>
        <p:txBody>
          <a:bodyPr wrap="none" rtlCol="0">
            <a:spAutoFit/>
          </a:bodyPr>
          <a:lstStyle/>
          <a:p>
            <a:r>
              <a:rPr lang="en-GB" sz="2800" dirty="0"/>
              <a:t>(2 x 2) + 3</a:t>
            </a:r>
          </a:p>
        </p:txBody>
      </p:sp>
      <p:sp>
        <p:nvSpPr>
          <p:cNvPr id="9" name="TextBox 8">
            <a:extLst>
              <a:ext uri="{FF2B5EF4-FFF2-40B4-BE49-F238E27FC236}">
                <a16:creationId xmlns:a16="http://schemas.microsoft.com/office/drawing/2014/main" id="{2F9B23B5-6F16-4F19-9D30-F1F46D0BFE4B}"/>
              </a:ext>
            </a:extLst>
          </p:cNvPr>
          <p:cNvSpPr txBox="1"/>
          <p:nvPr/>
        </p:nvSpPr>
        <p:spPr>
          <a:xfrm>
            <a:off x="5649402" y="1151861"/>
            <a:ext cx="893193" cy="523220"/>
          </a:xfrm>
          <a:prstGeom prst="rect">
            <a:avLst/>
          </a:prstGeom>
          <a:noFill/>
        </p:spPr>
        <p:txBody>
          <a:bodyPr wrap="none" rtlCol="0">
            <a:spAutoFit/>
          </a:bodyPr>
          <a:lstStyle/>
          <a:p>
            <a:r>
              <a:rPr lang="en-GB" sz="2800" dirty="0"/>
              <a:t>1 + 6</a:t>
            </a:r>
          </a:p>
        </p:txBody>
      </p:sp>
      <p:sp>
        <p:nvSpPr>
          <p:cNvPr id="10" name="TextBox 9">
            <a:extLst>
              <a:ext uri="{FF2B5EF4-FFF2-40B4-BE49-F238E27FC236}">
                <a16:creationId xmlns:a16="http://schemas.microsoft.com/office/drawing/2014/main" id="{A8EC3525-8B28-4114-8816-04126D126CD1}"/>
              </a:ext>
            </a:extLst>
          </p:cNvPr>
          <p:cNvSpPr txBox="1"/>
          <p:nvPr/>
        </p:nvSpPr>
        <p:spPr>
          <a:xfrm>
            <a:off x="8136494" y="5961321"/>
            <a:ext cx="1007007" cy="523220"/>
          </a:xfrm>
          <a:prstGeom prst="rect">
            <a:avLst/>
          </a:prstGeom>
          <a:noFill/>
        </p:spPr>
        <p:txBody>
          <a:bodyPr wrap="none" rtlCol="0">
            <a:spAutoFit/>
          </a:bodyPr>
          <a:lstStyle/>
          <a:p>
            <a:r>
              <a:rPr lang="en-GB" sz="2800" dirty="0"/>
              <a:t>10 - 3</a:t>
            </a:r>
          </a:p>
        </p:txBody>
      </p:sp>
    </p:spTree>
    <p:extLst>
      <p:ext uri="{BB962C8B-B14F-4D97-AF65-F5344CB8AC3E}">
        <p14:creationId xmlns:p14="http://schemas.microsoft.com/office/powerpoint/2010/main" val="253369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reakout edu we broke out signs">
            <a:extLst>
              <a:ext uri="{FF2B5EF4-FFF2-40B4-BE49-F238E27FC236}">
                <a16:creationId xmlns:a16="http://schemas.microsoft.com/office/drawing/2014/main" id="{FDB9D45B-259C-4922-921C-45D90E11A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5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AE5CA4A1-A018-480B-902F-A434246FAE52}"/>
              </a:ext>
            </a:extLst>
          </p:cNvPr>
          <p:cNvPicPr>
            <a:picLocks noChangeAspect="1"/>
          </p:cNvPicPr>
          <p:nvPr/>
        </p:nvPicPr>
        <p:blipFill rotWithShape="1">
          <a:blip r:embed="rId2">
            <a:extLst>
              <a:ext uri="{28A0092B-C50C-407E-A947-70E740481C1C}">
                <a14:useLocalDpi xmlns:a14="http://schemas.microsoft.com/office/drawing/2010/main" val="0"/>
              </a:ext>
            </a:extLst>
          </a:blip>
          <a:srcRect l="6415" t="29106" r="6415" b="860"/>
          <a:stretch/>
        </p:blipFill>
        <p:spPr>
          <a:xfrm>
            <a:off x="1725771" y="2259210"/>
            <a:ext cx="8551198" cy="4361329"/>
          </a:xfrm>
          <a:prstGeom prst="rect">
            <a:avLst/>
          </a:prstGeom>
        </p:spPr>
      </p:pic>
      <p:sp>
        <p:nvSpPr>
          <p:cNvPr id="6" name="Rectangle: Rounded Corners 5">
            <a:extLst>
              <a:ext uri="{FF2B5EF4-FFF2-40B4-BE49-F238E27FC236}">
                <a16:creationId xmlns:a16="http://schemas.microsoft.com/office/drawing/2014/main" id="{347DA616-BD56-4A32-8A64-C44C07C2D6DD}"/>
              </a:ext>
            </a:extLst>
          </p:cNvPr>
          <p:cNvSpPr/>
          <p:nvPr/>
        </p:nvSpPr>
        <p:spPr>
          <a:xfrm>
            <a:off x="1725771" y="2315918"/>
            <a:ext cx="8618785" cy="4361329"/>
          </a:xfrm>
          <a:prstGeom prst="roundRect">
            <a:avLst>
              <a:gd name="adj" fmla="val 1197"/>
            </a:avLst>
          </a:prstGeom>
          <a:noFill/>
          <a:ln w="19050">
            <a:solidFill>
              <a:srgbClr val="428B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00B3D7F-242E-4C73-8EB0-01DA5CB01677}"/>
              </a:ext>
            </a:extLst>
          </p:cNvPr>
          <p:cNvSpPr/>
          <p:nvPr/>
        </p:nvSpPr>
        <p:spPr>
          <a:xfrm>
            <a:off x="4189429" y="5968411"/>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scroll">
            <a:extLst>
              <a:ext uri="{FF2B5EF4-FFF2-40B4-BE49-F238E27FC236}">
                <a16:creationId xmlns:a16="http://schemas.microsoft.com/office/drawing/2014/main" id="{8E501EDE-A50B-4E84-A26E-67F2B0069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371" y="0"/>
            <a:ext cx="5047348" cy="21690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EF6277F-805F-4BEC-B01D-4CEEE5B32DB0}"/>
              </a:ext>
            </a:extLst>
          </p:cNvPr>
          <p:cNvSpPr/>
          <p:nvPr/>
        </p:nvSpPr>
        <p:spPr>
          <a:xfrm>
            <a:off x="3979121" y="299691"/>
            <a:ext cx="3727302" cy="1569660"/>
          </a:xfrm>
          <a:prstGeom prst="rect">
            <a:avLst/>
          </a:prstGeom>
          <a:noFill/>
        </p:spPr>
        <p:txBody>
          <a:bodyPr wrap="none" lIns="91440" tIns="45720" rIns="91440" bIns="45720">
            <a:spAutoFit/>
          </a:bodyPr>
          <a:lstStyle/>
          <a:p>
            <a:pPr algn="ctr"/>
            <a:r>
              <a:rPr lang="en-US" sz="4800" b="0" cap="none" spc="0" dirty="0">
                <a:ln w="0"/>
                <a:solidFill>
                  <a:schemeClr val="tx1"/>
                </a:solidFill>
              </a:rPr>
              <a:t>C F G A N P T </a:t>
            </a:r>
            <a:br>
              <a:rPr lang="en-US" sz="4800" b="0" cap="none" spc="0" dirty="0">
                <a:ln w="0"/>
                <a:solidFill>
                  <a:schemeClr val="tx1"/>
                </a:solidFill>
              </a:rPr>
            </a:br>
            <a:r>
              <a:rPr lang="en-US" sz="4800" b="0" cap="none" spc="0" dirty="0">
                <a:ln w="0"/>
                <a:solidFill>
                  <a:schemeClr val="tx1"/>
                </a:solidFill>
              </a:rPr>
              <a:t>S R Q C J L H Z</a:t>
            </a:r>
          </a:p>
        </p:txBody>
      </p:sp>
      <p:sp>
        <p:nvSpPr>
          <p:cNvPr id="10" name="Oval 9">
            <a:extLst>
              <a:ext uri="{FF2B5EF4-FFF2-40B4-BE49-F238E27FC236}">
                <a16:creationId xmlns:a16="http://schemas.microsoft.com/office/drawing/2014/main" id="{F7710593-1F4E-48D7-B67B-0768DAC5068F}"/>
              </a:ext>
            </a:extLst>
          </p:cNvPr>
          <p:cNvSpPr/>
          <p:nvPr/>
        </p:nvSpPr>
        <p:spPr>
          <a:xfrm>
            <a:off x="4972694" y="5968411"/>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BE410FF-14F5-47E2-BA53-22F41ECD3ACE}"/>
              </a:ext>
            </a:extLst>
          </p:cNvPr>
          <p:cNvSpPr/>
          <p:nvPr/>
        </p:nvSpPr>
        <p:spPr>
          <a:xfrm>
            <a:off x="5770135" y="5968410"/>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B4B5B4A-7989-45D7-ADFD-047CE20E1FF9}"/>
              </a:ext>
            </a:extLst>
          </p:cNvPr>
          <p:cNvSpPr/>
          <p:nvPr/>
        </p:nvSpPr>
        <p:spPr>
          <a:xfrm>
            <a:off x="6568664" y="5968410"/>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CA08BE4-E273-4551-8861-9939CA723DC8}"/>
              </a:ext>
            </a:extLst>
          </p:cNvPr>
          <p:cNvSpPr/>
          <p:nvPr/>
        </p:nvSpPr>
        <p:spPr>
          <a:xfrm>
            <a:off x="7357929" y="5968410"/>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826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AE5CA4A1-A018-480B-902F-A434246FAE52}"/>
              </a:ext>
            </a:extLst>
          </p:cNvPr>
          <p:cNvPicPr>
            <a:picLocks noChangeAspect="1"/>
          </p:cNvPicPr>
          <p:nvPr/>
        </p:nvPicPr>
        <p:blipFill rotWithShape="1">
          <a:blip r:embed="rId2">
            <a:extLst>
              <a:ext uri="{28A0092B-C50C-407E-A947-70E740481C1C}">
                <a14:useLocalDpi xmlns:a14="http://schemas.microsoft.com/office/drawing/2010/main" val="0"/>
              </a:ext>
            </a:extLst>
          </a:blip>
          <a:srcRect l="6415" t="29106" r="6415" b="860"/>
          <a:stretch/>
        </p:blipFill>
        <p:spPr>
          <a:xfrm>
            <a:off x="1725771" y="2259210"/>
            <a:ext cx="8551198" cy="4361329"/>
          </a:xfrm>
          <a:prstGeom prst="rect">
            <a:avLst/>
          </a:prstGeom>
        </p:spPr>
      </p:pic>
      <p:sp>
        <p:nvSpPr>
          <p:cNvPr id="6" name="Rectangle: Rounded Corners 5">
            <a:extLst>
              <a:ext uri="{FF2B5EF4-FFF2-40B4-BE49-F238E27FC236}">
                <a16:creationId xmlns:a16="http://schemas.microsoft.com/office/drawing/2014/main" id="{347DA616-BD56-4A32-8A64-C44C07C2D6DD}"/>
              </a:ext>
            </a:extLst>
          </p:cNvPr>
          <p:cNvSpPr/>
          <p:nvPr/>
        </p:nvSpPr>
        <p:spPr>
          <a:xfrm>
            <a:off x="1725771" y="2315918"/>
            <a:ext cx="8618785" cy="4361329"/>
          </a:xfrm>
          <a:prstGeom prst="roundRect">
            <a:avLst>
              <a:gd name="adj" fmla="val 1197"/>
            </a:avLst>
          </a:prstGeom>
          <a:noFill/>
          <a:ln w="19050">
            <a:solidFill>
              <a:srgbClr val="428B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scroll">
            <a:extLst>
              <a:ext uri="{FF2B5EF4-FFF2-40B4-BE49-F238E27FC236}">
                <a16:creationId xmlns:a16="http://schemas.microsoft.com/office/drawing/2014/main" id="{8E501EDE-A50B-4E84-A26E-67F2B0069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371" y="0"/>
            <a:ext cx="5047348" cy="21690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EF6277F-805F-4BEC-B01D-4CEEE5B32DB0}"/>
              </a:ext>
            </a:extLst>
          </p:cNvPr>
          <p:cNvSpPr/>
          <p:nvPr/>
        </p:nvSpPr>
        <p:spPr>
          <a:xfrm>
            <a:off x="3979121" y="299691"/>
            <a:ext cx="3727302" cy="1569660"/>
          </a:xfrm>
          <a:prstGeom prst="rect">
            <a:avLst/>
          </a:prstGeom>
          <a:noFill/>
        </p:spPr>
        <p:txBody>
          <a:bodyPr wrap="none" lIns="91440" tIns="45720" rIns="91440" bIns="45720">
            <a:spAutoFit/>
          </a:bodyPr>
          <a:lstStyle/>
          <a:p>
            <a:pPr algn="ctr"/>
            <a:r>
              <a:rPr lang="en-US" sz="4800" b="0" cap="none" spc="0" dirty="0">
                <a:ln w="0"/>
                <a:solidFill>
                  <a:schemeClr val="tx1"/>
                </a:solidFill>
              </a:rPr>
              <a:t>C F G A N P T </a:t>
            </a:r>
            <a:br>
              <a:rPr lang="en-US" sz="4800" b="0" cap="none" spc="0" dirty="0">
                <a:ln w="0"/>
                <a:solidFill>
                  <a:schemeClr val="tx1"/>
                </a:solidFill>
              </a:rPr>
            </a:br>
            <a:r>
              <a:rPr lang="en-US" sz="4800" b="0" cap="none" spc="0" dirty="0">
                <a:ln w="0"/>
                <a:solidFill>
                  <a:schemeClr val="tx1"/>
                </a:solidFill>
              </a:rPr>
              <a:t>S R Q C J L H Z</a:t>
            </a:r>
          </a:p>
        </p:txBody>
      </p:sp>
      <p:cxnSp>
        <p:nvCxnSpPr>
          <p:cNvPr id="9" name="Straight Connector 8">
            <a:extLst>
              <a:ext uri="{FF2B5EF4-FFF2-40B4-BE49-F238E27FC236}">
                <a16:creationId xmlns:a16="http://schemas.microsoft.com/office/drawing/2014/main" id="{9EDDFD55-CEB0-49F9-BC2B-912AADF5D521}"/>
              </a:ext>
            </a:extLst>
          </p:cNvPr>
          <p:cNvCxnSpPr/>
          <p:nvPr/>
        </p:nvCxnSpPr>
        <p:spPr>
          <a:xfrm>
            <a:off x="5758364" y="446566"/>
            <a:ext cx="0" cy="595423"/>
          </a:xfrm>
          <a:prstGeom prst="line">
            <a:avLst/>
          </a:prstGeom>
          <a:ln w="19050">
            <a:solidFill>
              <a:srgbClr val="408ACA"/>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7FD2E18-6CE9-47C0-870C-BE02512CF28A}"/>
              </a:ext>
            </a:extLst>
          </p:cNvPr>
          <p:cNvCxnSpPr/>
          <p:nvPr/>
        </p:nvCxnSpPr>
        <p:spPr>
          <a:xfrm>
            <a:off x="7205201" y="446561"/>
            <a:ext cx="0" cy="595423"/>
          </a:xfrm>
          <a:prstGeom prst="line">
            <a:avLst/>
          </a:prstGeom>
          <a:ln w="19050">
            <a:solidFill>
              <a:srgbClr val="408ACA"/>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16737B-156F-43AE-BFAC-5983B9C96EF3}"/>
              </a:ext>
            </a:extLst>
          </p:cNvPr>
          <p:cNvCxnSpPr>
            <a:cxnSpLocks/>
          </p:cNvCxnSpPr>
          <p:nvPr/>
        </p:nvCxnSpPr>
        <p:spPr>
          <a:xfrm flipH="1">
            <a:off x="5454663" y="1442684"/>
            <a:ext cx="485329" cy="0"/>
          </a:xfrm>
          <a:prstGeom prst="line">
            <a:avLst/>
          </a:prstGeom>
          <a:ln w="19050">
            <a:solidFill>
              <a:srgbClr val="408ACA"/>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001849-D9C1-4D79-9D98-895A1A9FA2FD}"/>
              </a:ext>
            </a:extLst>
          </p:cNvPr>
          <p:cNvCxnSpPr/>
          <p:nvPr/>
        </p:nvCxnSpPr>
        <p:spPr>
          <a:xfrm>
            <a:off x="6932742" y="1174469"/>
            <a:ext cx="0" cy="595423"/>
          </a:xfrm>
          <a:prstGeom prst="line">
            <a:avLst/>
          </a:prstGeom>
          <a:ln w="19050">
            <a:solidFill>
              <a:srgbClr val="408ACA"/>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F1ABFE-8797-4DBB-9761-CEF4A233C580}"/>
              </a:ext>
            </a:extLst>
          </p:cNvPr>
          <p:cNvCxnSpPr>
            <a:cxnSpLocks/>
          </p:cNvCxnSpPr>
          <p:nvPr/>
        </p:nvCxnSpPr>
        <p:spPr>
          <a:xfrm flipH="1">
            <a:off x="4095641" y="717270"/>
            <a:ext cx="485329" cy="0"/>
          </a:xfrm>
          <a:prstGeom prst="line">
            <a:avLst/>
          </a:prstGeom>
          <a:ln w="19050">
            <a:solidFill>
              <a:srgbClr val="408ACA"/>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B2EAB3A-0C07-4F7B-97AC-582F19818EE9}"/>
              </a:ext>
            </a:extLst>
          </p:cNvPr>
          <p:cNvPicPr>
            <a:picLocks noChangeAspect="1"/>
          </p:cNvPicPr>
          <p:nvPr/>
        </p:nvPicPr>
        <p:blipFill>
          <a:blip r:embed="rId4"/>
          <a:stretch>
            <a:fillRect/>
          </a:stretch>
        </p:blipFill>
        <p:spPr>
          <a:xfrm>
            <a:off x="4106204" y="5837439"/>
            <a:ext cx="698617" cy="763436"/>
          </a:xfrm>
          <a:prstGeom prst="rect">
            <a:avLst/>
          </a:prstGeom>
        </p:spPr>
      </p:pic>
    </p:spTree>
    <p:extLst>
      <p:ext uri="{BB962C8B-B14F-4D97-AF65-F5344CB8AC3E}">
        <p14:creationId xmlns:p14="http://schemas.microsoft.com/office/powerpoint/2010/main" val="93462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47DA616-BD56-4A32-8A64-C44C07C2D6DD}"/>
              </a:ext>
            </a:extLst>
          </p:cNvPr>
          <p:cNvSpPr/>
          <p:nvPr/>
        </p:nvSpPr>
        <p:spPr>
          <a:xfrm>
            <a:off x="1725771" y="3547937"/>
            <a:ext cx="8618785" cy="3129309"/>
          </a:xfrm>
          <a:prstGeom prst="roundRect">
            <a:avLst>
              <a:gd name="adj" fmla="val 1197"/>
            </a:avLst>
          </a:prstGeom>
          <a:noFill/>
          <a:ln w="19050">
            <a:solidFill>
              <a:srgbClr val="428B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screenshot of a cell phone&#10;&#10;Description generated with high confidence">
            <a:extLst>
              <a:ext uri="{FF2B5EF4-FFF2-40B4-BE49-F238E27FC236}">
                <a16:creationId xmlns:a16="http://schemas.microsoft.com/office/drawing/2014/main" id="{5E7591B8-34EE-4598-938F-E8812B609163}"/>
              </a:ext>
            </a:extLst>
          </p:cNvPr>
          <p:cNvPicPr>
            <a:picLocks noChangeAspect="1"/>
          </p:cNvPicPr>
          <p:nvPr/>
        </p:nvPicPr>
        <p:blipFill rotWithShape="1">
          <a:blip r:embed="rId2">
            <a:extLst>
              <a:ext uri="{28A0092B-C50C-407E-A947-70E740481C1C}">
                <a14:useLocalDpi xmlns:a14="http://schemas.microsoft.com/office/drawing/2010/main" val="0"/>
              </a:ext>
            </a:extLst>
          </a:blip>
          <a:srcRect l="8599" t="51486" r="7414" b="1253"/>
          <a:stretch/>
        </p:blipFill>
        <p:spPr>
          <a:xfrm>
            <a:off x="1915032" y="3657600"/>
            <a:ext cx="8079574" cy="2900708"/>
          </a:xfrm>
          <a:prstGeom prst="rect">
            <a:avLst/>
          </a:prstGeom>
        </p:spPr>
      </p:pic>
      <p:pic>
        <p:nvPicPr>
          <p:cNvPr id="7" name="Picture 6" descr="A picture containing linedrawing, map&#10;&#10;Description generated with very high confidence">
            <a:extLst>
              <a:ext uri="{FF2B5EF4-FFF2-40B4-BE49-F238E27FC236}">
                <a16:creationId xmlns:a16="http://schemas.microsoft.com/office/drawing/2014/main" id="{39E6E0AD-7873-4DA9-A41A-002800F75C33}"/>
              </a:ext>
            </a:extLst>
          </p:cNvPr>
          <p:cNvPicPr>
            <a:picLocks noChangeAspect="1"/>
          </p:cNvPicPr>
          <p:nvPr/>
        </p:nvPicPr>
        <p:blipFill rotWithShape="1">
          <a:blip r:embed="rId3">
            <a:extLst>
              <a:ext uri="{28A0092B-C50C-407E-A947-70E740481C1C}">
                <a14:useLocalDpi xmlns:a14="http://schemas.microsoft.com/office/drawing/2010/main" val="0"/>
              </a:ext>
            </a:extLst>
          </a:blip>
          <a:srcRect l="61428" r="12912"/>
          <a:stretch/>
        </p:blipFill>
        <p:spPr>
          <a:xfrm>
            <a:off x="5129549" y="4891"/>
            <a:ext cx="1436900" cy="3138895"/>
          </a:xfrm>
          <a:prstGeom prst="rect">
            <a:avLst/>
          </a:prstGeom>
        </p:spPr>
      </p:pic>
      <p:pic>
        <p:nvPicPr>
          <p:cNvPr id="10" name="Picture 9" descr="A picture containing linedrawing, map&#10;&#10;Description generated with very high confidence">
            <a:extLst>
              <a:ext uri="{FF2B5EF4-FFF2-40B4-BE49-F238E27FC236}">
                <a16:creationId xmlns:a16="http://schemas.microsoft.com/office/drawing/2014/main" id="{417D5CE3-8B42-4866-85C8-31C4C03904DE}"/>
              </a:ext>
            </a:extLst>
          </p:cNvPr>
          <p:cNvPicPr>
            <a:picLocks noChangeAspect="1"/>
          </p:cNvPicPr>
          <p:nvPr/>
        </p:nvPicPr>
        <p:blipFill rotWithShape="1">
          <a:blip r:embed="rId3">
            <a:extLst>
              <a:ext uri="{28A0092B-C50C-407E-A947-70E740481C1C}">
                <a14:useLocalDpi xmlns:a14="http://schemas.microsoft.com/office/drawing/2010/main" val="0"/>
              </a:ext>
            </a:extLst>
          </a:blip>
          <a:srcRect r="72879"/>
          <a:stretch/>
        </p:blipFill>
        <p:spPr>
          <a:xfrm>
            <a:off x="1674720" y="7468"/>
            <a:ext cx="1518753" cy="3138895"/>
          </a:xfrm>
          <a:prstGeom prst="rect">
            <a:avLst/>
          </a:prstGeom>
        </p:spPr>
      </p:pic>
      <p:sp>
        <p:nvSpPr>
          <p:cNvPr id="9" name="TextBox 8">
            <a:extLst>
              <a:ext uri="{FF2B5EF4-FFF2-40B4-BE49-F238E27FC236}">
                <a16:creationId xmlns:a16="http://schemas.microsoft.com/office/drawing/2014/main" id="{E7F4FE62-9C52-4713-8019-02B02BF665B5}"/>
              </a:ext>
            </a:extLst>
          </p:cNvPr>
          <p:cNvSpPr txBox="1"/>
          <p:nvPr/>
        </p:nvSpPr>
        <p:spPr>
          <a:xfrm>
            <a:off x="7357929" y="3027562"/>
            <a:ext cx="756938" cy="369332"/>
          </a:xfrm>
          <a:prstGeom prst="rect">
            <a:avLst/>
          </a:prstGeom>
          <a:noFill/>
        </p:spPr>
        <p:txBody>
          <a:bodyPr wrap="none" rtlCol="0">
            <a:spAutoFit/>
          </a:bodyPr>
          <a:lstStyle/>
          <a:p>
            <a:r>
              <a:rPr lang="en-GB" dirty="0"/>
              <a:t>13 + 3</a:t>
            </a:r>
          </a:p>
        </p:txBody>
      </p:sp>
      <p:sp>
        <p:nvSpPr>
          <p:cNvPr id="12" name="TextBox 11">
            <a:extLst>
              <a:ext uri="{FF2B5EF4-FFF2-40B4-BE49-F238E27FC236}">
                <a16:creationId xmlns:a16="http://schemas.microsoft.com/office/drawing/2014/main" id="{66E36CE3-4AEE-4F3B-815C-87690ED85916}"/>
              </a:ext>
            </a:extLst>
          </p:cNvPr>
          <p:cNvSpPr txBox="1"/>
          <p:nvPr/>
        </p:nvSpPr>
        <p:spPr>
          <a:xfrm>
            <a:off x="3810000" y="3031107"/>
            <a:ext cx="756938" cy="369332"/>
          </a:xfrm>
          <a:prstGeom prst="rect">
            <a:avLst/>
          </a:prstGeom>
          <a:noFill/>
        </p:spPr>
        <p:txBody>
          <a:bodyPr wrap="none" rtlCol="0">
            <a:spAutoFit/>
          </a:bodyPr>
          <a:lstStyle/>
          <a:p>
            <a:r>
              <a:rPr lang="en-GB" dirty="0"/>
              <a:t>10 + 8</a:t>
            </a:r>
          </a:p>
        </p:txBody>
      </p:sp>
      <p:sp>
        <p:nvSpPr>
          <p:cNvPr id="13" name="TextBox 12">
            <a:extLst>
              <a:ext uri="{FF2B5EF4-FFF2-40B4-BE49-F238E27FC236}">
                <a16:creationId xmlns:a16="http://schemas.microsoft.com/office/drawing/2014/main" id="{E685B2BD-6F64-4FC2-BC63-349D59117DB5}"/>
              </a:ext>
            </a:extLst>
          </p:cNvPr>
          <p:cNvSpPr txBox="1"/>
          <p:nvPr/>
        </p:nvSpPr>
        <p:spPr>
          <a:xfrm>
            <a:off x="9024606" y="3027562"/>
            <a:ext cx="756938" cy="369332"/>
          </a:xfrm>
          <a:prstGeom prst="rect">
            <a:avLst/>
          </a:prstGeom>
          <a:noFill/>
        </p:spPr>
        <p:txBody>
          <a:bodyPr wrap="none" rtlCol="0">
            <a:spAutoFit/>
          </a:bodyPr>
          <a:lstStyle/>
          <a:p>
            <a:r>
              <a:rPr lang="en-GB" dirty="0"/>
              <a:t>12 + 7</a:t>
            </a:r>
          </a:p>
        </p:txBody>
      </p:sp>
      <p:sp>
        <p:nvSpPr>
          <p:cNvPr id="14" name="TextBox 13">
            <a:extLst>
              <a:ext uri="{FF2B5EF4-FFF2-40B4-BE49-F238E27FC236}">
                <a16:creationId xmlns:a16="http://schemas.microsoft.com/office/drawing/2014/main" id="{5C6908E6-5961-4CE3-A45A-ABF4C128D5FE}"/>
              </a:ext>
            </a:extLst>
          </p:cNvPr>
          <p:cNvSpPr txBox="1"/>
          <p:nvPr/>
        </p:nvSpPr>
        <p:spPr>
          <a:xfrm>
            <a:off x="2003486" y="3027563"/>
            <a:ext cx="756938" cy="369332"/>
          </a:xfrm>
          <a:prstGeom prst="rect">
            <a:avLst/>
          </a:prstGeom>
          <a:noFill/>
        </p:spPr>
        <p:txBody>
          <a:bodyPr wrap="none" rtlCol="0">
            <a:spAutoFit/>
          </a:bodyPr>
          <a:lstStyle/>
          <a:p>
            <a:r>
              <a:rPr lang="en-GB" dirty="0"/>
              <a:t>14 + 3</a:t>
            </a:r>
          </a:p>
        </p:txBody>
      </p:sp>
      <p:sp>
        <p:nvSpPr>
          <p:cNvPr id="15" name="TextBox 14">
            <a:extLst>
              <a:ext uri="{FF2B5EF4-FFF2-40B4-BE49-F238E27FC236}">
                <a16:creationId xmlns:a16="http://schemas.microsoft.com/office/drawing/2014/main" id="{AE8E7116-481D-49EB-8C1E-F53F5FADAA34}"/>
              </a:ext>
            </a:extLst>
          </p:cNvPr>
          <p:cNvSpPr txBox="1"/>
          <p:nvPr/>
        </p:nvSpPr>
        <p:spPr>
          <a:xfrm>
            <a:off x="5541293" y="3027562"/>
            <a:ext cx="756938" cy="369332"/>
          </a:xfrm>
          <a:prstGeom prst="rect">
            <a:avLst/>
          </a:prstGeom>
          <a:noFill/>
        </p:spPr>
        <p:txBody>
          <a:bodyPr wrap="none" rtlCol="0">
            <a:spAutoFit/>
          </a:bodyPr>
          <a:lstStyle/>
          <a:p>
            <a:r>
              <a:rPr lang="en-GB" dirty="0"/>
              <a:t>11 + 9</a:t>
            </a:r>
          </a:p>
        </p:txBody>
      </p:sp>
      <p:sp>
        <p:nvSpPr>
          <p:cNvPr id="17" name="Oval 16">
            <a:extLst>
              <a:ext uri="{FF2B5EF4-FFF2-40B4-BE49-F238E27FC236}">
                <a16:creationId xmlns:a16="http://schemas.microsoft.com/office/drawing/2014/main" id="{A15D860D-0EA7-4262-A414-8E6F263AEBA0}"/>
              </a:ext>
            </a:extLst>
          </p:cNvPr>
          <p:cNvSpPr/>
          <p:nvPr/>
        </p:nvSpPr>
        <p:spPr>
          <a:xfrm>
            <a:off x="4189429" y="5968411"/>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2FC70C3-8C3B-4DFE-A025-5FFF55F434ED}"/>
              </a:ext>
            </a:extLst>
          </p:cNvPr>
          <p:cNvSpPr/>
          <p:nvPr/>
        </p:nvSpPr>
        <p:spPr>
          <a:xfrm>
            <a:off x="4972694" y="5968411"/>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DE62A97-96EC-4F48-9FD6-F40FDFA7DB0E}"/>
              </a:ext>
            </a:extLst>
          </p:cNvPr>
          <p:cNvSpPr/>
          <p:nvPr/>
        </p:nvSpPr>
        <p:spPr>
          <a:xfrm>
            <a:off x="5770135" y="5968410"/>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6460B25-A48F-4C15-9FF2-934F445D831D}"/>
              </a:ext>
            </a:extLst>
          </p:cNvPr>
          <p:cNvSpPr/>
          <p:nvPr/>
        </p:nvSpPr>
        <p:spPr>
          <a:xfrm>
            <a:off x="6568664" y="5968410"/>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AEDD61C-8723-429C-ADAB-C78CF76A01B3}"/>
              </a:ext>
            </a:extLst>
          </p:cNvPr>
          <p:cNvSpPr/>
          <p:nvPr/>
        </p:nvSpPr>
        <p:spPr>
          <a:xfrm>
            <a:off x="7357929" y="5968410"/>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41A7BAF-29B0-4759-9D50-DCC024A3D8B9}"/>
              </a:ext>
            </a:extLst>
          </p:cNvPr>
          <p:cNvPicPr>
            <a:picLocks noChangeAspect="1"/>
          </p:cNvPicPr>
          <p:nvPr/>
        </p:nvPicPr>
        <p:blipFill>
          <a:blip r:embed="rId4"/>
          <a:stretch>
            <a:fillRect/>
          </a:stretch>
        </p:blipFill>
        <p:spPr>
          <a:xfrm>
            <a:off x="6897263" y="0"/>
            <a:ext cx="1438781" cy="3139712"/>
          </a:xfrm>
          <a:prstGeom prst="rect">
            <a:avLst/>
          </a:prstGeom>
        </p:spPr>
      </p:pic>
      <p:pic>
        <p:nvPicPr>
          <p:cNvPr id="22" name="Picture 21" descr="A picture containing linedrawing, map&#10;&#10;Description generated with very high confidence">
            <a:extLst>
              <a:ext uri="{FF2B5EF4-FFF2-40B4-BE49-F238E27FC236}">
                <a16:creationId xmlns:a16="http://schemas.microsoft.com/office/drawing/2014/main" id="{0C036270-CE05-4E7E-886E-B692E902FF09}"/>
              </a:ext>
            </a:extLst>
          </p:cNvPr>
          <p:cNvPicPr>
            <a:picLocks noChangeAspect="1"/>
          </p:cNvPicPr>
          <p:nvPr/>
        </p:nvPicPr>
        <p:blipFill rotWithShape="1">
          <a:blip r:embed="rId3">
            <a:extLst>
              <a:ext uri="{28A0092B-C50C-407E-A947-70E740481C1C}">
                <a14:useLocalDpi xmlns:a14="http://schemas.microsoft.com/office/drawing/2010/main" val="0"/>
              </a:ext>
            </a:extLst>
          </a:blip>
          <a:srcRect l="61428" r="12912"/>
          <a:stretch/>
        </p:blipFill>
        <p:spPr>
          <a:xfrm>
            <a:off x="3423068" y="817"/>
            <a:ext cx="1436900" cy="3138895"/>
          </a:xfrm>
          <a:prstGeom prst="rect">
            <a:avLst/>
          </a:prstGeom>
        </p:spPr>
      </p:pic>
      <p:pic>
        <p:nvPicPr>
          <p:cNvPr id="23" name="Picture 22" descr="A picture containing linedrawing, map&#10;&#10;Description generated with very high confidence">
            <a:extLst>
              <a:ext uri="{FF2B5EF4-FFF2-40B4-BE49-F238E27FC236}">
                <a16:creationId xmlns:a16="http://schemas.microsoft.com/office/drawing/2014/main" id="{F91F95D6-1E41-4290-88CE-DE754E4B55E7}"/>
              </a:ext>
            </a:extLst>
          </p:cNvPr>
          <p:cNvPicPr>
            <a:picLocks noChangeAspect="1"/>
          </p:cNvPicPr>
          <p:nvPr/>
        </p:nvPicPr>
        <p:blipFill rotWithShape="1">
          <a:blip r:embed="rId3">
            <a:extLst>
              <a:ext uri="{28A0092B-C50C-407E-A947-70E740481C1C}">
                <a14:useLocalDpi xmlns:a14="http://schemas.microsoft.com/office/drawing/2010/main" val="0"/>
              </a:ext>
            </a:extLst>
          </a:blip>
          <a:srcRect r="72879"/>
          <a:stretch/>
        </p:blipFill>
        <p:spPr>
          <a:xfrm>
            <a:off x="8617780" y="0"/>
            <a:ext cx="1518753" cy="3138895"/>
          </a:xfrm>
          <a:prstGeom prst="rect">
            <a:avLst/>
          </a:prstGeom>
        </p:spPr>
      </p:pic>
    </p:spTree>
    <p:extLst>
      <p:ext uri="{BB962C8B-B14F-4D97-AF65-F5344CB8AC3E}">
        <p14:creationId xmlns:p14="http://schemas.microsoft.com/office/powerpoint/2010/main" val="404560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47DA616-BD56-4A32-8A64-C44C07C2D6DD}"/>
              </a:ext>
            </a:extLst>
          </p:cNvPr>
          <p:cNvSpPr/>
          <p:nvPr/>
        </p:nvSpPr>
        <p:spPr>
          <a:xfrm>
            <a:off x="1725771" y="3547937"/>
            <a:ext cx="8618785" cy="3129309"/>
          </a:xfrm>
          <a:prstGeom prst="roundRect">
            <a:avLst>
              <a:gd name="adj" fmla="val 1197"/>
            </a:avLst>
          </a:prstGeom>
          <a:noFill/>
          <a:ln w="19050">
            <a:solidFill>
              <a:srgbClr val="428B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screenshot of a cell phone&#10;&#10;Description generated with high confidence">
            <a:extLst>
              <a:ext uri="{FF2B5EF4-FFF2-40B4-BE49-F238E27FC236}">
                <a16:creationId xmlns:a16="http://schemas.microsoft.com/office/drawing/2014/main" id="{5E7591B8-34EE-4598-938F-E8812B609163}"/>
              </a:ext>
            </a:extLst>
          </p:cNvPr>
          <p:cNvPicPr>
            <a:picLocks noChangeAspect="1"/>
          </p:cNvPicPr>
          <p:nvPr/>
        </p:nvPicPr>
        <p:blipFill rotWithShape="1">
          <a:blip r:embed="rId2">
            <a:extLst>
              <a:ext uri="{28A0092B-C50C-407E-A947-70E740481C1C}">
                <a14:useLocalDpi xmlns:a14="http://schemas.microsoft.com/office/drawing/2010/main" val="0"/>
              </a:ext>
            </a:extLst>
          </a:blip>
          <a:srcRect l="8599" t="51486" r="7414" b="1253"/>
          <a:stretch/>
        </p:blipFill>
        <p:spPr>
          <a:xfrm>
            <a:off x="1915032" y="3657600"/>
            <a:ext cx="8079574" cy="2900708"/>
          </a:xfrm>
          <a:prstGeom prst="rect">
            <a:avLst/>
          </a:prstGeom>
        </p:spPr>
      </p:pic>
      <p:pic>
        <p:nvPicPr>
          <p:cNvPr id="7" name="Picture 6" descr="A picture containing linedrawing, map&#10;&#10;Description generated with very high confidence">
            <a:extLst>
              <a:ext uri="{FF2B5EF4-FFF2-40B4-BE49-F238E27FC236}">
                <a16:creationId xmlns:a16="http://schemas.microsoft.com/office/drawing/2014/main" id="{39E6E0AD-7873-4DA9-A41A-002800F75C33}"/>
              </a:ext>
            </a:extLst>
          </p:cNvPr>
          <p:cNvPicPr>
            <a:picLocks noChangeAspect="1"/>
          </p:cNvPicPr>
          <p:nvPr/>
        </p:nvPicPr>
        <p:blipFill rotWithShape="1">
          <a:blip r:embed="rId3">
            <a:extLst>
              <a:ext uri="{28A0092B-C50C-407E-A947-70E740481C1C}">
                <a14:useLocalDpi xmlns:a14="http://schemas.microsoft.com/office/drawing/2010/main" val="0"/>
              </a:ext>
            </a:extLst>
          </a:blip>
          <a:srcRect l="61428" r="12912"/>
          <a:stretch/>
        </p:blipFill>
        <p:spPr>
          <a:xfrm>
            <a:off x="5129549" y="4891"/>
            <a:ext cx="1436900" cy="3138895"/>
          </a:xfrm>
          <a:prstGeom prst="rect">
            <a:avLst/>
          </a:prstGeom>
        </p:spPr>
      </p:pic>
      <p:pic>
        <p:nvPicPr>
          <p:cNvPr id="10" name="Picture 9" descr="A picture containing linedrawing, map&#10;&#10;Description generated with very high confidence">
            <a:extLst>
              <a:ext uri="{FF2B5EF4-FFF2-40B4-BE49-F238E27FC236}">
                <a16:creationId xmlns:a16="http://schemas.microsoft.com/office/drawing/2014/main" id="{417D5CE3-8B42-4866-85C8-31C4C03904DE}"/>
              </a:ext>
            </a:extLst>
          </p:cNvPr>
          <p:cNvPicPr>
            <a:picLocks noChangeAspect="1"/>
          </p:cNvPicPr>
          <p:nvPr/>
        </p:nvPicPr>
        <p:blipFill rotWithShape="1">
          <a:blip r:embed="rId3">
            <a:extLst>
              <a:ext uri="{28A0092B-C50C-407E-A947-70E740481C1C}">
                <a14:useLocalDpi xmlns:a14="http://schemas.microsoft.com/office/drawing/2010/main" val="0"/>
              </a:ext>
            </a:extLst>
          </a:blip>
          <a:srcRect r="72879"/>
          <a:stretch/>
        </p:blipFill>
        <p:spPr>
          <a:xfrm>
            <a:off x="1674720" y="7468"/>
            <a:ext cx="1518753" cy="3138895"/>
          </a:xfrm>
          <a:prstGeom prst="rect">
            <a:avLst/>
          </a:prstGeom>
        </p:spPr>
      </p:pic>
      <p:sp>
        <p:nvSpPr>
          <p:cNvPr id="9" name="TextBox 8">
            <a:extLst>
              <a:ext uri="{FF2B5EF4-FFF2-40B4-BE49-F238E27FC236}">
                <a16:creationId xmlns:a16="http://schemas.microsoft.com/office/drawing/2014/main" id="{E7F4FE62-9C52-4713-8019-02B02BF665B5}"/>
              </a:ext>
            </a:extLst>
          </p:cNvPr>
          <p:cNvSpPr txBox="1"/>
          <p:nvPr/>
        </p:nvSpPr>
        <p:spPr>
          <a:xfrm>
            <a:off x="7527046" y="3027562"/>
            <a:ext cx="418704" cy="369332"/>
          </a:xfrm>
          <a:prstGeom prst="rect">
            <a:avLst/>
          </a:prstGeom>
          <a:noFill/>
        </p:spPr>
        <p:txBody>
          <a:bodyPr wrap="none" rtlCol="0">
            <a:spAutoFit/>
          </a:bodyPr>
          <a:lstStyle/>
          <a:p>
            <a:pPr algn="ctr"/>
            <a:r>
              <a:rPr lang="en-GB" dirty="0"/>
              <a:t>16</a:t>
            </a:r>
          </a:p>
        </p:txBody>
      </p:sp>
      <p:sp>
        <p:nvSpPr>
          <p:cNvPr id="12" name="TextBox 11">
            <a:extLst>
              <a:ext uri="{FF2B5EF4-FFF2-40B4-BE49-F238E27FC236}">
                <a16:creationId xmlns:a16="http://schemas.microsoft.com/office/drawing/2014/main" id="{66E36CE3-4AEE-4F3B-815C-87690ED85916}"/>
              </a:ext>
            </a:extLst>
          </p:cNvPr>
          <p:cNvSpPr txBox="1"/>
          <p:nvPr/>
        </p:nvSpPr>
        <p:spPr>
          <a:xfrm>
            <a:off x="3979117" y="3031107"/>
            <a:ext cx="418704" cy="369332"/>
          </a:xfrm>
          <a:prstGeom prst="rect">
            <a:avLst/>
          </a:prstGeom>
          <a:noFill/>
        </p:spPr>
        <p:txBody>
          <a:bodyPr wrap="none" rtlCol="0">
            <a:spAutoFit/>
          </a:bodyPr>
          <a:lstStyle/>
          <a:p>
            <a:pPr algn="ctr"/>
            <a:r>
              <a:rPr lang="en-GB" dirty="0"/>
              <a:t>18</a:t>
            </a:r>
          </a:p>
        </p:txBody>
      </p:sp>
      <p:sp>
        <p:nvSpPr>
          <p:cNvPr id="13" name="TextBox 12">
            <a:extLst>
              <a:ext uri="{FF2B5EF4-FFF2-40B4-BE49-F238E27FC236}">
                <a16:creationId xmlns:a16="http://schemas.microsoft.com/office/drawing/2014/main" id="{E685B2BD-6F64-4FC2-BC63-349D59117DB5}"/>
              </a:ext>
            </a:extLst>
          </p:cNvPr>
          <p:cNvSpPr txBox="1"/>
          <p:nvPr/>
        </p:nvSpPr>
        <p:spPr>
          <a:xfrm>
            <a:off x="9193723" y="3027562"/>
            <a:ext cx="418704" cy="369332"/>
          </a:xfrm>
          <a:prstGeom prst="rect">
            <a:avLst/>
          </a:prstGeom>
          <a:noFill/>
        </p:spPr>
        <p:txBody>
          <a:bodyPr wrap="none" rtlCol="0">
            <a:spAutoFit/>
          </a:bodyPr>
          <a:lstStyle/>
          <a:p>
            <a:pPr algn="ctr"/>
            <a:r>
              <a:rPr lang="en-GB" dirty="0"/>
              <a:t>19</a:t>
            </a:r>
          </a:p>
        </p:txBody>
      </p:sp>
      <p:sp>
        <p:nvSpPr>
          <p:cNvPr id="14" name="TextBox 13">
            <a:extLst>
              <a:ext uri="{FF2B5EF4-FFF2-40B4-BE49-F238E27FC236}">
                <a16:creationId xmlns:a16="http://schemas.microsoft.com/office/drawing/2014/main" id="{5C6908E6-5961-4CE3-A45A-ABF4C128D5FE}"/>
              </a:ext>
            </a:extLst>
          </p:cNvPr>
          <p:cNvSpPr txBox="1"/>
          <p:nvPr/>
        </p:nvSpPr>
        <p:spPr>
          <a:xfrm>
            <a:off x="2172603" y="3027563"/>
            <a:ext cx="418704" cy="369332"/>
          </a:xfrm>
          <a:prstGeom prst="rect">
            <a:avLst/>
          </a:prstGeom>
          <a:noFill/>
        </p:spPr>
        <p:txBody>
          <a:bodyPr wrap="none" rtlCol="0">
            <a:spAutoFit/>
          </a:bodyPr>
          <a:lstStyle/>
          <a:p>
            <a:pPr algn="ctr"/>
            <a:r>
              <a:rPr lang="en-GB" dirty="0"/>
              <a:t>17</a:t>
            </a:r>
          </a:p>
        </p:txBody>
      </p:sp>
      <p:sp>
        <p:nvSpPr>
          <p:cNvPr id="15" name="TextBox 14">
            <a:extLst>
              <a:ext uri="{FF2B5EF4-FFF2-40B4-BE49-F238E27FC236}">
                <a16:creationId xmlns:a16="http://schemas.microsoft.com/office/drawing/2014/main" id="{AE8E7116-481D-49EB-8C1E-F53F5FADAA34}"/>
              </a:ext>
            </a:extLst>
          </p:cNvPr>
          <p:cNvSpPr txBox="1"/>
          <p:nvPr/>
        </p:nvSpPr>
        <p:spPr>
          <a:xfrm>
            <a:off x="5710410" y="3027562"/>
            <a:ext cx="418704" cy="369332"/>
          </a:xfrm>
          <a:prstGeom prst="rect">
            <a:avLst/>
          </a:prstGeom>
          <a:noFill/>
        </p:spPr>
        <p:txBody>
          <a:bodyPr wrap="none" rtlCol="0">
            <a:spAutoFit/>
          </a:bodyPr>
          <a:lstStyle/>
          <a:p>
            <a:pPr algn="ctr"/>
            <a:r>
              <a:rPr lang="en-GB" dirty="0"/>
              <a:t>20</a:t>
            </a:r>
          </a:p>
        </p:txBody>
      </p:sp>
      <p:sp>
        <p:nvSpPr>
          <p:cNvPr id="17" name="Oval 16">
            <a:extLst>
              <a:ext uri="{FF2B5EF4-FFF2-40B4-BE49-F238E27FC236}">
                <a16:creationId xmlns:a16="http://schemas.microsoft.com/office/drawing/2014/main" id="{A15D860D-0EA7-4262-A414-8E6F263AEBA0}"/>
              </a:ext>
            </a:extLst>
          </p:cNvPr>
          <p:cNvSpPr/>
          <p:nvPr/>
        </p:nvSpPr>
        <p:spPr>
          <a:xfrm>
            <a:off x="4189429" y="5968411"/>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2FC70C3-8C3B-4DFE-A025-5FFF55F434ED}"/>
              </a:ext>
            </a:extLst>
          </p:cNvPr>
          <p:cNvSpPr/>
          <p:nvPr/>
        </p:nvSpPr>
        <p:spPr>
          <a:xfrm>
            <a:off x="4972694" y="5968411"/>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DE62A97-96EC-4F48-9FD6-F40FDFA7DB0E}"/>
              </a:ext>
            </a:extLst>
          </p:cNvPr>
          <p:cNvSpPr/>
          <p:nvPr/>
        </p:nvSpPr>
        <p:spPr>
          <a:xfrm>
            <a:off x="5770135" y="5968410"/>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6460B25-A48F-4C15-9FF2-934F445D831D}"/>
              </a:ext>
            </a:extLst>
          </p:cNvPr>
          <p:cNvSpPr/>
          <p:nvPr/>
        </p:nvSpPr>
        <p:spPr>
          <a:xfrm>
            <a:off x="6568664" y="5968410"/>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AEDD61C-8723-429C-ADAB-C78CF76A01B3}"/>
              </a:ext>
            </a:extLst>
          </p:cNvPr>
          <p:cNvSpPr/>
          <p:nvPr/>
        </p:nvSpPr>
        <p:spPr>
          <a:xfrm>
            <a:off x="7357929" y="5968410"/>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41A7BAF-29B0-4759-9D50-DCC024A3D8B9}"/>
              </a:ext>
            </a:extLst>
          </p:cNvPr>
          <p:cNvPicPr>
            <a:picLocks noChangeAspect="1"/>
          </p:cNvPicPr>
          <p:nvPr/>
        </p:nvPicPr>
        <p:blipFill>
          <a:blip r:embed="rId4"/>
          <a:stretch>
            <a:fillRect/>
          </a:stretch>
        </p:blipFill>
        <p:spPr>
          <a:xfrm>
            <a:off x="6897263" y="0"/>
            <a:ext cx="1438781" cy="3139712"/>
          </a:xfrm>
          <a:prstGeom prst="rect">
            <a:avLst/>
          </a:prstGeom>
        </p:spPr>
      </p:pic>
      <p:pic>
        <p:nvPicPr>
          <p:cNvPr id="22" name="Picture 21" descr="A picture containing linedrawing, map&#10;&#10;Description generated with very high confidence">
            <a:extLst>
              <a:ext uri="{FF2B5EF4-FFF2-40B4-BE49-F238E27FC236}">
                <a16:creationId xmlns:a16="http://schemas.microsoft.com/office/drawing/2014/main" id="{0C036270-CE05-4E7E-886E-B692E902FF09}"/>
              </a:ext>
            </a:extLst>
          </p:cNvPr>
          <p:cNvPicPr>
            <a:picLocks noChangeAspect="1"/>
          </p:cNvPicPr>
          <p:nvPr/>
        </p:nvPicPr>
        <p:blipFill rotWithShape="1">
          <a:blip r:embed="rId3">
            <a:extLst>
              <a:ext uri="{28A0092B-C50C-407E-A947-70E740481C1C}">
                <a14:useLocalDpi xmlns:a14="http://schemas.microsoft.com/office/drawing/2010/main" val="0"/>
              </a:ext>
            </a:extLst>
          </a:blip>
          <a:srcRect l="61428" r="12912"/>
          <a:stretch/>
        </p:blipFill>
        <p:spPr>
          <a:xfrm>
            <a:off x="3423068" y="817"/>
            <a:ext cx="1436900" cy="3138895"/>
          </a:xfrm>
          <a:prstGeom prst="rect">
            <a:avLst/>
          </a:prstGeom>
        </p:spPr>
      </p:pic>
      <p:pic>
        <p:nvPicPr>
          <p:cNvPr id="23" name="Picture 22" descr="A picture containing linedrawing, map&#10;&#10;Description generated with very high confidence">
            <a:extLst>
              <a:ext uri="{FF2B5EF4-FFF2-40B4-BE49-F238E27FC236}">
                <a16:creationId xmlns:a16="http://schemas.microsoft.com/office/drawing/2014/main" id="{F91F95D6-1E41-4290-88CE-DE754E4B55E7}"/>
              </a:ext>
            </a:extLst>
          </p:cNvPr>
          <p:cNvPicPr>
            <a:picLocks noChangeAspect="1"/>
          </p:cNvPicPr>
          <p:nvPr/>
        </p:nvPicPr>
        <p:blipFill rotWithShape="1">
          <a:blip r:embed="rId3">
            <a:extLst>
              <a:ext uri="{28A0092B-C50C-407E-A947-70E740481C1C}">
                <a14:useLocalDpi xmlns:a14="http://schemas.microsoft.com/office/drawing/2010/main" val="0"/>
              </a:ext>
            </a:extLst>
          </a:blip>
          <a:srcRect r="72879"/>
          <a:stretch/>
        </p:blipFill>
        <p:spPr>
          <a:xfrm>
            <a:off x="8617780" y="0"/>
            <a:ext cx="1518753" cy="3138895"/>
          </a:xfrm>
          <a:prstGeom prst="rect">
            <a:avLst/>
          </a:prstGeom>
        </p:spPr>
      </p:pic>
      <p:pic>
        <p:nvPicPr>
          <p:cNvPr id="24" name="Picture 23">
            <a:extLst>
              <a:ext uri="{FF2B5EF4-FFF2-40B4-BE49-F238E27FC236}">
                <a16:creationId xmlns:a16="http://schemas.microsoft.com/office/drawing/2014/main" id="{0EFCC9F4-358B-4C43-B0A9-A6879BA41161}"/>
              </a:ext>
            </a:extLst>
          </p:cNvPr>
          <p:cNvPicPr>
            <a:picLocks noChangeAspect="1"/>
          </p:cNvPicPr>
          <p:nvPr/>
        </p:nvPicPr>
        <p:blipFill rotWithShape="1">
          <a:blip r:embed="rId5"/>
          <a:srcRect r="74742"/>
          <a:stretch/>
        </p:blipFill>
        <p:spPr>
          <a:xfrm>
            <a:off x="6445135" y="5810015"/>
            <a:ext cx="780950" cy="816729"/>
          </a:xfrm>
          <a:prstGeom prst="rect">
            <a:avLst/>
          </a:prstGeom>
        </p:spPr>
      </p:pic>
      <p:pic>
        <p:nvPicPr>
          <p:cNvPr id="25" name="Picture 24">
            <a:extLst>
              <a:ext uri="{FF2B5EF4-FFF2-40B4-BE49-F238E27FC236}">
                <a16:creationId xmlns:a16="http://schemas.microsoft.com/office/drawing/2014/main" id="{96D7F01F-C634-48C5-B105-CAA4A3F07DB7}"/>
              </a:ext>
            </a:extLst>
          </p:cNvPr>
          <p:cNvPicPr>
            <a:picLocks noChangeAspect="1"/>
          </p:cNvPicPr>
          <p:nvPr/>
        </p:nvPicPr>
        <p:blipFill rotWithShape="1">
          <a:blip r:embed="rId5"/>
          <a:srcRect l="77801"/>
          <a:stretch/>
        </p:blipFill>
        <p:spPr>
          <a:xfrm>
            <a:off x="5687041" y="5810016"/>
            <a:ext cx="686374" cy="816729"/>
          </a:xfrm>
          <a:prstGeom prst="rect">
            <a:avLst/>
          </a:prstGeom>
        </p:spPr>
      </p:pic>
      <p:pic>
        <p:nvPicPr>
          <p:cNvPr id="26" name="Picture 25">
            <a:extLst>
              <a:ext uri="{FF2B5EF4-FFF2-40B4-BE49-F238E27FC236}">
                <a16:creationId xmlns:a16="http://schemas.microsoft.com/office/drawing/2014/main" id="{48D84E22-E7DA-458E-A6FB-CE696C06D547}"/>
              </a:ext>
            </a:extLst>
          </p:cNvPr>
          <p:cNvPicPr>
            <a:picLocks noChangeAspect="1"/>
          </p:cNvPicPr>
          <p:nvPr/>
        </p:nvPicPr>
        <p:blipFill rotWithShape="1">
          <a:blip r:embed="rId5"/>
          <a:srcRect r="74742"/>
          <a:stretch/>
        </p:blipFill>
        <p:spPr>
          <a:xfrm>
            <a:off x="4845992" y="5810014"/>
            <a:ext cx="780950" cy="816729"/>
          </a:xfrm>
          <a:prstGeom prst="rect">
            <a:avLst/>
          </a:prstGeom>
        </p:spPr>
      </p:pic>
      <p:pic>
        <p:nvPicPr>
          <p:cNvPr id="27" name="Picture 26">
            <a:extLst>
              <a:ext uri="{FF2B5EF4-FFF2-40B4-BE49-F238E27FC236}">
                <a16:creationId xmlns:a16="http://schemas.microsoft.com/office/drawing/2014/main" id="{3AD92C1B-DF16-4702-84F8-A37C28372599}"/>
              </a:ext>
            </a:extLst>
          </p:cNvPr>
          <p:cNvPicPr>
            <a:picLocks noChangeAspect="1"/>
          </p:cNvPicPr>
          <p:nvPr/>
        </p:nvPicPr>
        <p:blipFill rotWithShape="1">
          <a:blip r:embed="rId5"/>
          <a:srcRect l="77801"/>
          <a:stretch/>
        </p:blipFill>
        <p:spPr>
          <a:xfrm>
            <a:off x="4096863" y="5810015"/>
            <a:ext cx="686374" cy="816729"/>
          </a:xfrm>
          <a:prstGeom prst="rect">
            <a:avLst/>
          </a:prstGeom>
        </p:spPr>
      </p:pic>
      <p:pic>
        <p:nvPicPr>
          <p:cNvPr id="28" name="Picture 27">
            <a:extLst>
              <a:ext uri="{FF2B5EF4-FFF2-40B4-BE49-F238E27FC236}">
                <a16:creationId xmlns:a16="http://schemas.microsoft.com/office/drawing/2014/main" id="{4D96DB4C-D364-40B5-9B1B-1A1642339E21}"/>
              </a:ext>
            </a:extLst>
          </p:cNvPr>
          <p:cNvPicPr>
            <a:picLocks noChangeAspect="1"/>
          </p:cNvPicPr>
          <p:nvPr/>
        </p:nvPicPr>
        <p:blipFill rotWithShape="1">
          <a:blip r:embed="rId5"/>
          <a:srcRect l="77801"/>
          <a:stretch/>
        </p:blipFill>
        <p:spPr>
          <a:xfrm>
            <a:off x="7276583" y="5800318"/>
            <a:ext cx="686374" cy="816729"/>
          </a:xfrm>
          <a:prstGeom prst="rect">
            <a:avLst/>
          </a:prstGeom>
        </p:spPr>
      </p:pic>
    </p:spTree>
    <p:extLst>
      <p:ext uri="{BB962C8B-B14F-4D97-AF65-F5344CB8AC3E}">
        <p14:creationId xmlns:p14="http://schemas.microsoft.com/office/powerpoint/2010/main" val="17057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FB219C-FCC4-483A-A136-8376EC2EADBC}"/>
              </a:ext>
            </a:extLst>
          </p:cNvPr>
          <p:cNvSpPr/>
          <p:nvPr/>
        </p:nvSpPr>
        <p:spPr>
          <a:xfrm>
            <a:off x="2010935" y="322243"/>
            <a:ext cx="8170128" cy="584775"/>
          </a:xfrm>
          <a:prstGeom prst="rect">
            <a:avLst/>
          </a:prstGeom>
        </p:spPr>
        <p:txBody>
          <a:bodyPr wrap="square">
            <a:spAutoFit/>
          </a:bodyPr>
          <a:lstStyle/>
          <a:p>
            <a:pPr algn="ctr"/>
            <a:r>
              <a:rPr lang="en-GB" sz="3200" b="1" dirty="0"/>
              <a:t>Egyptian Hieroglyphic Alphabet</a:t>
            </a:r>
          </a:p>
        </p:txBody>
      </p:sp>
      <p:grpSp>
        <p:nvGrpSpPr>
          <p:cNvPr id="13" name="Group 12">
            <a:extLst>
              <a:ext uri="{FF2B5EF4-FFF2-40B4-BE49-F238E27FC236}">
                <a16:creationId xmlns:a16="http://schemas.microsoft.com/office/drawing/2014/main" id="{AEAFC1F5-01E2-4259-931C-AF4EF46B5903}"/>
              </a:ext>
            </a:extLst>
          </p:cNvPr>
          <p:cNvGrpSpPr/>
          <p:nvPr/>
        </p:nvGrpSpPr>
        <p:grpSpPr>
          <a:xfrm>
            <a:off x="1741848" y="1141227"/>
            <a:ext cx="9123298" cy="5394530"/>
            <a:chOff x="2085774" y="1141227"/>
            <a:chExt cx="9123298" cy="5394530"/>
          </a:xfrm>
        </p:grpSpPr>
        <p:grpSp>
          <p:nvGrpSpPr>
            <p:cNvPr id="8" name="Group 7">
              <a:extLst>
                <a:ext uri="{FF2B5EF4-FFF2-40B4-BE49-F238E27FC236}">
                  <a16:creationId xmlns:a16="http://schemas.microsoft.com/office/drawing/2014/main" id="{F225AC95-7F7A-4448-8A7B-189AA1B99ED9}"/>
                </a:ext>
              </a:extLst>
            </p:cNvPr>
            <p:cNvGrpSpPr/>
            <p:nvPr/>
          </p:nvGrpSpPr>
          <p:grpSpPr>
            <a:xfrm>
              <a:off x="2085774" y="1269805"/>
              <a:ext cx="8020451" cy="5265952"/>
              <a:chOff x="310901" y="162063"/>
              <a:chExt cx="7114587" cy="4671193"/>
            </a:xfrm>
          </p:grpSpPr>
          <p:pic>
            <p:nvPicPr>
              <p:cNvPr id="4" name="Picture 2" descr="Image result for hieroglyphics alphabet printable">
                <a:extLst>
                  <a:ext uri="{FF2B5EF4-FFF2-40B4-BE49-F238E27FC236}">
                    <a16:creationId xmlns:a16="http://schemas.microsoft.com/office/drawing/2014/main" id="{55FDF01C-80F4-439D-9838-6D831807A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01" y="162063"/>
                <a:ext cx="7114587" cy="46711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2B1B3B-463F-4C91-9BCC-AA45823EA87C}"/>
                  </a:ext>
                </a:extLst>
              </p:cNvPr>
              <p:cNvSpPr/>
              <p:nvPr/>
            </p:nvSpPr>
            <p:spPr>
              <a:xfrm>
                <a:off x="5445579" y="4155621"/>
                <a:ext cx="1877785" cy="555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6BBF4CF-A9EF-4E3B-AEF4-0C7EF232A469}"/>
                  </a:ext>
                </a:extLst>
              </p:cNvPr>
              <p:cNvSpPr/>
              <p:nvPr/>
            </p:nvSpPr>
            <p:spPr>
              <a:xfrm>
                <a:off x="6719207" y="2857500"/>
                <a:ext cx="604157" cy="60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A8E01FB-66E6-4F4F-BA6A-4E4B77A8B265}"/>
                  </a:ext>
                </a:extLst>
              </p:cNvPr>
              <p:cNvSpPr/>
              <p:nvPr/>
            </p:nvSpPr>
            <p:spPr>
              <a:xfrm>
                <a:off x="1205489" y="2789464"/>
                <a:ext cx="1439741" cy="555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03F58566-4CB5-4B55-AECB-6EA6E410D8C5}"/>
                </a:ext>
              </a:extLst>
            </p:cNvPr>
            <p:cNvPicPr>
              <a:picLocks noChangeAspect="1"/>
            </p:cNvPicPr>
            <p:nvPr/>
          </p:nvPicPr>
          <p:blipFill>
            <a:blip r:embed="rId3"/>
            <a:stretch>
              <a:fillRect/>
            </a:stretch>
          </p:blipFill>
          <p:spPr>
            <a:xfrm>
              <a:off x="2774497" y="2746603"/>
              <a:ext cx="1176169" cy="902834"/>
            </a:xfrm>
            <a:prstGeom prst="rect">
              <a:avLst/>
            </a:prstGeom>
          </p:spPr>
        </p:pic>
        <p:sp>
          <p:nvSpPr>
            <p:cNvPr id="12" name="Rectangle: Rounded Corners 11">
              <a:extLst>
                <a:ext uri="{FF2B5EF4-FFF2-40B4-BE49-F238E27FC236}">
                  <a16:creationId xmlns:a16="http://schemas.microsoft.com/office/drawing/2014/main" id="{9B0B8F77-B454-4924-B388-755E01A42099}"/>
                </a:ext>
              </a:extLst>
            </p:cNvPr>
            <p:cNvSpPr/>
            <p:nvPr/>
          </p:nvSpPr>
          <p:spPr>
            <a:xfrm>
              <a:off x="3950666" y="2746603"/>
              <a:ext cx="311091" cy="8048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9E7ADB5-2155-4AAE-BE7C-7242A5120297}"/>
                </a:ext>
              </a:extLst>
            </p:cNvPr>
            <p:cNvSpPr/>
            <p:nvPr/>
          </p:nvSpPr>
          <p:spPr>
            <a:xfrm>
              <a:off x="5127171" y="2092555"/>
              <a:ext cx="612322" cy="61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7BECC46-4F0A-4D51-8851-F2ABEEB146EF}"/>
                </a:ext>
              </a:extLst>
            </p:cNvPr>
            <p:cNvGrpSpPr/>
            <p:nvPr/>
          </p:nvGrpSpPr>
          <p:grpSpPr>
            <a:xfrm>
              <a:off x="5283654" y="2159567"/>
              <a:ext cx="329292" cy="408214"/>
              <a:chOff x="5283654" y="2159567"/>
              <a:chExt cx="329292" cy="408214"/>
            </a:xfrm>
          </p:grpSpPr>
          <p:cxnSp>
            <p:nvCxnSpPr>
              <p:cNvPr id="14" name="Straight Connector 13">
                <a:extLst>
                  <a:ext uri="{FF2B5EF4-FFF2-40B4-BE49-F238E27FC236}">
                    <a16:creationId xmlns:a16="http://schemas.microsoft.com/office/drawing/2014/main" id="{6F3CB264-5CF5-4F6F-8262-6F7DD05931C1}"/>
                  </a:ext>
                </a:extLst>
              </p:cNvPr>
              <p:cNvCxnSpPr/>
              <p:nvPr/>
            </p:nvCxnSpPr>
            <p:spPr>
              <a:xfrm>
                <a:off x="5283654" y="2159567"/>
                <a:ext cx="179614" cy="408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10808B-0C28-485B-A00F-E92064ED9D7D}"/>
                  </a:ext>
                </a:extLst>
              </p:cNvPr>
              <p:cNvCxnSpPr/>
              <p:nvPr/>
            </p:nvCxnSpPr>
            <p:spPr>
              <a:xfrm>
                <a:off x="5433332" y="2159567"/>
                <a:ext cx="179614" cy="408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6BB94343-3D57-415D-9C6D-1B89A46C7728}"/>
                </a:ext>
              </a:extLst>
            </p:cNvPr>
            <p:cNvSpPr/>
            <p:nvPr/>
          </p:nvSpPr>
          <p:spPr>
            <a:xfrm>
              <a:off x="6904074" y="4989519"/>
              <a:ext cx="970150" cy="716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D2336F85-3D9C-4B1E-B746-3A14D13365BD}"/>
                </a:ext>
              </a:extLst>
            </p:cNvPr>
            <p:cNvGrpSpPr/>
            <p:nvPr/>
          </p:nvGrpSpPr>
          <p:grpSpPr>
            <a:xfrm>
              <a:off x="7110966" y="5208796"/>
              <a:ext cx="522515" cy="236230"/>
              <a:chOff x="5353050" y="3996685"/>
              <a:chExt cx="522515" cy="236230"/>
            </a:xfrm>
          </p:grpSpPr>
          <p:cxnSp>
            <p:nvCxnSpPr>
              <p:cNvPr id="19" name="Straight Connector 18">
                <a:extLst>
                  <a:ext uri="{FF2B5EF4-FFF2-40B4-BE49-F238E27FC236}">
                    <a16:creationId xmlns:a16="http://schemas.microsoft.com/office/drawing/2014/main" id="{4CF75A0B-BF7C-4A1D-8C13-EEBC43CEF045}"/>
                  </a:ext>
                </a:extLst>
              </p:cNvPr>
              <p:cNvCxnSpPr/>
              <p:nvPr/>
            </p:nvCxnSpPr>
            <p:spPr>
              <a:xfrm>
                <a:off x="5353050" y="4114800"/>
                <a:ext cx="5225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0ECAF0-F7D5-4A02-9E3A-0A1B82D0EE0B}"/>
                  </a:ext>
                </a:extLst>
              </p:cNvPr>
              <p:cNvCxnSpPr>
                <a:cxnSpLocks/>
              </p:cNvCxnSpPr>
              <p:nvPr/>
            </p:nvCxnSpPr>
            <p:spPr>
              <a:xfrm>
                <a:off x="5555263" y="3996685"/>
                <a:ext cx="0" cy="236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8F40DC-AA2F-4655-8E8E-46402DBC4B8C}"/>
                  </a:ext>
                </a:extLst>
              </p:cNvPr>
              <p:cNvCxnSpPr>
                <a:cxnSpLocks/>
              </p:cNvCxnSpPr>
              <p:nvPr/>
            </p:nvCxnSpPr>
            <p:spPr>
              <a:xfrm>
                <a:off x="5661457" y="3996685"/>
                <a:ext cx="0" cy="236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1339E645-5C2A-4DD9-8171-04AF9C47FFA8}"/>
                </a:ext>
              </a:extLst>
            </p:cNvPr>
            <p:cNvSpPr/>
            <p:nvPr/>
          </p:nvSpPr>
          <p:spPr>
            <a:xfrm>
              <a:off x="8647814" y="1269805"/>
              <a:ext cx="681081" cy="681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Image result for hieroglyphic letter U">
              <a:extLst>
                <a:ext uri="{FF2B5EF4-FFF2-40B4-BE49-F238E27FC236}">
                  <a16:creationId xmlns:a16="http://schemas.microsoft.com/office/drawing/2014/main" id="{DAD05C5F-374F-4CD2-9EA7-CE5E815F0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738533" y="1355942"/>
              <a:ext cx="517995" cy="5192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D803706-4C0F-436B-9177-C889A3C25180}"/>
                </a:ext>
              </a:extLst>
            </p:cNvPr>
            <p:cNvSpPr/>
            <p:nvPr/>
          </p:nvSpPr>
          <p:spPr>
            <a:xfrm>
              <a:off x="6223591" y="1219200"/>
              <a:ext cx="4175051" cy="5265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7DC76F0-07DC-43CA-82E6-F46E9FA50883}"/>
                </a:ext>
              </a:extLst>
            </p:cNvPr>
            <p:cNvPicPr>
              <a:picLocks noChangeAspect="1"/>
            </p:cNvPicPr>
            <p:nvPr/>
          </p:nvPicPr>
          <p:blipFill rotWithShape="1">
            <a:blip r:embed="rId5"/>
            <a:srcRect r="51137"/>
            <a:stretch/>
          </p:blipFill>
          <p:spPr>
            <a:xfrm>
              <a:off x="6745100" y="1141227"/>
              <a:ext cx="1859457" cy="5382770"/>
            </a:xfrm>
            <a:prstGeom prst="rect">
              <a:avLst/>
            </a:prstGeom>
          </p:spPr>
        </p:pic>
        <p:pic>
          <p:nvPicPr>
            <p:cNvPr id="28" name="Picture 27">
              <a:extLst>
                <a:ext uri="{FF2B5EF4-FFF2-40B4-BE49-F238E27FC236}">
                  <a16:creationId xmlns:a16="http://schemas.microsoft.com/office/drawing/2014/main" id="{AC422EE6-F034-43B9-B4C4-5DBB130D5F60}"/>
                </a:ext>
              </a:extLst>
            </p:cNvPr>
            <p:cNvPicPr>
              <a:picLocks noChangeAspect="1"/>
            </p:cNvPicPr>
            <p:nvPr/>
          </p:nvPicPr>
          <p:blipFill rotWithShape="1">
            <a:blip r:embed="rId5"/>
            <a:srcRect l="42309"/>
            <a:stretch/>
          </p:blipFill>
          <p:spPr>
            <a:xfrm>
              <a:off x="9013662" y="1141227"/>
              <a:ext cx="2195410" cy="5382770"/>
            </a:xfrm>
            <a:prstGeom prst="rect">
              <a:avLst/>
            </a:prstGeom>
          </p:spPr>
        </p:pic>
      </p:grpSp>
      <p:sp>
        <p:nvSpPr>
          <p:cNvPr id="21" name="TextBox 20">
            <a:extLst>
              <a:ext uri="{FF2B5EF4-FFF2-40B4-BE49-F238E27FC236}">
                <a16:creationId xmlns:a16="http://schemas.microsoft.com/office/drawing/2014/main" id="{23365C17-499A-4BA3-BF73-BD7709203585}"/>
              </a:ext>
            </a:extLst>
          </p:cNvPr>
          <p:cNvSpPr txBox="1"/>
          <p:nvPr/>
        </p:nvSpPr>
        <p:spPr>
          <a:xfrm>
            <a:off x="1844284" y="1141227"/>
            <a:ext cx="585417" cy="923330"/>
          </a:xfrm>
          <a:prstGeom prst="rect">
            <a:avLst/>
          </a:prstGeom>
          <a:solidFill>
            <a:schemeClr val="bg1"/>
          </a:solidFill>
        </p:spPr>
        <p:txBody>
          <a:bodyPr wrap="none" rtlCol="0">
            <a:spAutoFit/>
          </a:bodyPr>
          <a:lstStyle/>
          <a:p>
            <a:r>
              <a:rPr lang="en-GB" sz="5400" dirty="0"/>
              <a:t>A</a:t>
            </a:r>
            <a:endParaRPr lang="en-GB" dirty="0"/>
          </a:p>
        </p:txBody>
      </p:sp>
      <p:sp>
        <p:nvSpPr>
          <p:cNvPr id="31" name="TextBox 30">
            <a:extLst>
              <a:ext uri="{FF2B5EF4-FFF2-40B4-BE49-F238E27FC236}">
                <a16:creationId xmlns:a16="http://schemas.microsoft.com/office/drawing/2014/main" id="{2A1345A3-5B0B-4058-B1CF-8C8D1538071E}"/>
              </a:ext>
            </a:extLst>
          </p:cNvPr>
          <p:cNvSpPr txBox="1"/>
          <p:nvPr/>
        </p:nvSpPr>
        <p:spPr>
          <a:xfrm>
            <a:off x="1840781" y="1875207"/>
            <a:ext cx="561372" cy="923330"/>
          </a:xfrm>
          <a:prstGeom prst="rect">
            <a:avLst/>
          </a:prstGeom>
          <a:solidFill>
            <a:schemeClr val="bg1"/>
          </a:solidFill>
        </p:spPr>
        <p:txBody>
          <a:bodyPr wrap="none" rtlCol="0">
            <a:spAutoFit/>
          </a:bodyPr>
          <a:lstStyle/>
          <a:p>
            <a:r>
              <a:rPr lang="en-GB" sz="5400" dirty="0"/>
              <a:t>B</a:t>
            </a:r>
            <a:endParaRPr lang="en-GB" dirty="0"/>
          </a:p>
        </p:txBody>
      </p:sp>
      <p:sp>
        <p:nvSpPr>
          <p:cNvPr id="32" name="TextBox 31">
            <a:extLst>
              <a:ext uri="{FF2B5EF4-FFF2-40B4-BE49-F238E27FC236}">
                <a16:creationId xmlns:a16="http://schemas.microsoft.com/office/drawing/2014/main" id="{BD5E7C0C-F9BF-41C0-99D0-EEEECB770501}"/>
              </a:ext>
            </a:extLst>
          </p:cNvPr>
          <p:cNvSpPr txBox="1"/>
          <p:nvPr/>
        </p:nvSpPr>
        <p:spPr>
          <a:xfrm>
            <a:off x="1834155" y="2644012"/>
            <a:ext cx="553357" cy="923330"/>
          </a:xfrm>
          <a:prstGeom prst="rect">
            <a:avLst/>
          </a:prstGeom>
          <a:solidFill>
            <a:schemeClr val="bg1"/>
          </a:solidFill>
        </p:spPr>
        <p:txBody>
          <a:bodyPr wrap="none" rtlCol="0">
            <a:spAutoFit/>
          </a:bodyPr>
          <a:lstStyle/>
          <a:p>
            <a:r>
              <a:rPr lang="en-GB" sz="5400" dirty="0"/>
              <a:t>C</a:t>
            </a:r>
            <a:endParaRPr lang="en-GB" dirty="0"/>
          </a:p>
        </p:txBody>
      </p:sp>
      <p:sp>
        <p:nvSpPr>
          <p:cNvPr id="33" name="TextBox 32">
            <a:extLst>
              <a:ext uri="{FF2B5EF4-FFF2-40B4-BE49-F238E27FC236}">
                <a16:creationId xmlns:a16="http://schemas.microsoft.com/office/drawing/2014/main" id="{61181CB1-49AF-45F2-B07F-1A5EE0338D90}"/>
              </a:ext>
            </a:extLst>
          </p:cNvPr>
          <p:cNvSpPr txBox="1"/>
          <p:nvPr/>
        </p:nvSpPr>
        <p:spPr>
          <a:xfrm>
            <a:off x="1844284" y="3373269"/>
            <a:ext cx="611065" cy="923330"/>
          </a:xfrm>
          <a:prstGeom prst="rect">
            <a:avLst/>
          </a:prstGeom>
          <a:solidFill>
            <a:schemeClr val="bg1"/>
          </a:solidFill>
        </p:spPr>
        <p:txBody>
          <a:bodyPr wrap="none" rtlCol="0">
            <a:spAutoFit/>
          </a:bodyPr>
          <a:lstStyle/>
          <a:p>
            <a:r>
              <a:rPr lang="en-GB" sz="5400" dirty="0"/>
              <a:t>D</a:t>
            </a:r>
            <a:endParaRPr lang="en-GB" dirty="0"/>
          </a:p>
        </p:txBody>
      </p:sp>
      <p:sp>
        <p:nvSpPr>
          <p:cNvPr id="34" name="TextBox 33">
            <a:extLst>
              <a:ext uri="{FF2B5EF4-FFF2-40B4-BE49-F238E27FC236}">
                <a16:creationId xmlns:a16="http://schemas.microsoft.com/office/drawing/2014/main" id="{8AC95039-B34F-4CC1-8023-56F991C7FE9C}"/>
              </a:ext>
            </a:extLst>
          </p:cNvPr>
          <p:cNvSpPr txBox="1"/>
          <p:nvPr/>
        </p:nvSpPr>
        <p:spPr>
          <a:xfrm>
            <a:off x="1850927" y="4100441"/>
            <a:ext cx="522900" cy="923330"/>
          </a:xfrm>
          <a:prstGeom prst="rect">
            <a:avLst/>
          </a:prstGeom>
          <a:solidFill>
            <a:schemeClr val="bg1"/>
          </a:solidFill>
        </p:spPr>
        <p:txBody>
          <a:bodyPr wrap="none" rtlCol="0">
            <a:spAutoFit/>
          </a:bodyPr>
          <a:lstStyle/>
          <a:p>
            <a:r>
              <a:rPr lang="en-GB" sz="5400" dirty="0"/>
              <a:t>E</a:t>
            </a:r>
            <a:endParaRPr lang="en-GB" dirty="0"/>
          </a:p>
        </p:txBody>
      </p:sp>
      <p:sp>
        <p:nvSpPr>
          <p:cNvPr id="35" name="TextBox 34">
            <a:extLst>
              <a:ext uri="{FF2B5EF4-FFF2-40B4-BE49-F238E27FC236}">
                <a16:creationId xmlns:a16="http://schemas.microsoft.com/office/drawing/2014/main" id="{5357098D-B138-4998-A3CE-B1A13DDD1CE5}"/>
              </a:ext>
            </a:extLst>
          </p:cNvPr>
          <p:cNvSpPr txBox="1"/>
          <p:nvPr/>
        </p:nvSpPr>
        <p:spPr>
          <a:xfrm>
            <a:off x="1847424" y="4834421"/>
            <a:ext cx="502061" cy="923330"/>
          </a:xfrm>
          <a:prstGeom prst="rect">
            <a:avLst/>
          </a:prstGeom>
          <a:solidFill>
            <a:schemeClr val="bg1"/>
          </a:solidFill>
        </p:spPr>
        <p:txBody>
          <a:bodyPr wrap="none" rtlCol="0">
            <a:spAutoFit/>
          </a:bodyPr>
          <a:lstStyle/>
          <a:p>
            <a:r>
              <a:rPr lang="en-GB" sz="5400" dirty="0"/>
              <a:t>F</a:t>
            </a:r>
            <a:endParaRPr lang="en-GB" dirty="0"/>
          </a:p>
        </p:txBody>
      </p:sp>
      <p:sp>
        <p:nvSpPr>
          <p:cNvPr id="36" name="TextBox 35">
            <a:extLst>
              <a:ext uri="{FF2B5EF4-FFF2-40B4-BE49-F238E27FC236}">
                <a16:creationId xmlns:a16="http://schemas.microsoft.com/office/drawing/2014/main" id="{A46DF3DF-E78E-46A1-91CB-4AA5647A2649}"/>
              </a:ext>
            </a:extLst>
          </p:cNvPr>
          <p:cNvSpPr txBox="1"/>
          <p:nvPr/>
        </p:nvSpPr>
        <p:spPr>
          <a:xfrm>
            <a:off x="1840798" y="5603226"/>
            <a:ext cx="622286" cy="923330"/>
          </a:xfrm>
          <a:prstGeom prst="rect">
            <a:avLst/>
          </a:prstGeom>
          <a:solidFill>
            <a:schemeClr val="bg1"/>
          </a:solidFill>
        </p:spPr>
        <p:txBody>
          <a:bodyPr wrap="none" rtlCol="0">
            <a:spAutoFit/>
          </a:bodyPr>
          <a:lstStyle/>
          <a:p>
            <a:r>
              <a:rPr lang="en-GB" sz="5400" dirty="0"/>
              <a:t>G</a:t>
            </a:r>
            <a:endParaRPr lang="en-GB" dirty="0"/>
          </a:p>
        </p:txBody>
      </p:sp>
      <p:sp>
        <p:nvSpPr>
          <p:cNvPr id="37" name="TextBox 36">
            <a:extLst>
              <a:ext uri="{FF2B5EF4-FFF2-40B4-BE49-F238E27FC236}">
                <a16:creationId xmlns:a16="http://schemas.microsoft.com/office/drawing/2014/main" id="{07ED2B39-5A55-4639-8B31-1C0523259081}"/>
              </a:ext>
            </a:extLst>
          </p:cNvPr>
          <p:cNvSpPr txBox="1"/>
          <p:nvPr/>
        </p:nvSpPr>
        <p:spPr>
          <a:xfrm>
            <a:off x="4266549" y="1141227"/>
            <a:ext cx="615874" cy="923330"/>
          </a:xfrm>
          <a:prstGeom prst="rect">
            <a:avLst/>
          </a:prstGeom>
          <a:solidFill>
            <a:schemeClr val="bg1"/>
          </a:solidFill>
        </p:spPr>
        <p:txBody>
          <a:bodyPr wrap="none" rtlCol="0">
            <a:spAutoFit/>
          </a:bodyPr>
          <a:lstStyle/>
          <a:p>
            <a:r>
              <a:rPr lang="en-GB" sz="5400" dirty="0"/>
              <a:t>H</a:t>
            </a:r>
            <a:endParaRPr lang="en-GB" dirty="0"/>
          </a:p>
        </p:txBody>
      </p:sp>
      <p:sp>
        <p:nvSpPr>
          <p:cNvPr id="38" name="TextBox 37">
            <a:extLst>
              <a:ext uri="{FF2B5EF4-FFF2-40B4-BE49-F238E27FC236}">
                <a16:creationId xmlns:a16="http://schemas.microsoft.com/office/drawing/2014/main" id="{A3080880-13C5-40B5-8737-D905F35AEC6C}"/>
              </a:ext>
            </a:extLst>
          </p:cNvPr>
          <p:cNvSpPr txBox="1"/>
          <p:nvPr/>
        </p:nvSpPr>
        <p:spPr>
          <a:xfrm>
            <a:off x="4263046" y="1875207"/>
            <a:ext cx="611064" cy="923330"/>
          </a:xfrm>
          <a:prstGeom prst="rect">
            <a:avLst/>
          </a:prstGeom>
          <a:solidFill>
            <a:schemeClr val="bg1"/>
          </a:solidFill>
        </p:spPr>
        <p:txBody>
          <a:bodyPr wrap="square" rtlCol="0">
            <a:spAutoFit/>
          </a:bodyPr>
          <a:lstStyle/>
          <a:p>
            <a:pPr algn="ctr"/>
            <a:r>
              <a:rPr lang="en-GB" sz="5400" dirty="0"/>
              <a:t>I</a:t>
            </a:r>
            <a:endParaRPr lang="en-GB" dirty="0"/>
          </a:p>
        </p:txBody>
      </p:sp>
      <p:sp>
        <p:nvSpPr>
          <p:cNvPr id="39" name="TextBox 38">
            <a:extLst>
              <a:ext uri="{FF2B5EF4-FFF2-40B4-BE49-F238E27FC236}">
                <a16:creationId xmlns:a16="http://schemas.microsoft.com/office/drawing/2014/main" id="{6292E305-2BEE-4063-9132-FF31977F5036}"/>
              </a:ext>
            </a:extLst>
          </p:cNvPr>
          <p:cNvSpPr txBox="1"/>
          <p:nvPr/>
        </p:nvSpPr>
        <p:spPr>
          <a:xfrm>
            <a:off x="4220979" y="2644012"/>
            <a:ext cx="655727" cy="923330"/>
          </a:xfrm>
          <a:prstGeom prst="rect">
            <a:avLst/>
          </a:prstGeom>
          <a:solidFill>
            <a:schemeClr val="bg1"/>
          </a:solidFill>
        </p:spPr>
        <p:txBody>
          <a:bodyPr wrap="square" rtlCol="0">
            <a:spAutoFit/>
          </a:bodyPr>
          <a:lstStyle/>
          <a:p>
            <a:pPr algn="ctr"/>
            <a:r>
              <a:rPr lang="en-GB" sz="5400" dirty="0"/>
              <a:t>J</a:t>
            </a:r>
            <a:endParaRPr lang="en-GB" dirty="0"/>
          </a:p>
        </p:txBody>
      </p:sp>
      <p:sp>
        <p:nvSpPr>
          <p:cNvPr id="40" name="TextBox 39">
            <a:extLst>
              <a:ext uri="{FF2B5EF4-FFF2-40B4-BE49-F238E27FC236}">
                <a16:creationId xmlns:a16="http://schemas.microsoft.com/office/drawing/2014/main" id="{41E0E80E-24D6-45A1-9290-936DAF7C5388}"/>
              </a:ext>
            </a:extLst>
          </p:cNvPr>
          <p:cNvSpPr txBox="1"/>
          <p:nvPr/>
        </p:nvSpPr>
        <p:spPr>
          <a:xfrm>
            <a:off x="4266549" y="3373269"/>
            <a:ext cx="543739" cy="923330"/>
          </a:xfrm>
          <a:prstGeom prst="rect">
            <a:avLst/>
          </a:prstGeom>
          <a:solidFill>
            <a:schemeClr val="bg1"/>
          </a:solidFill>
        </p:spPr>
        <p:txBody>
          <a:bodyPr wrap="none" rtlCol="0">
            <a:spAutoFit/>
          </a:bodyPr>
          <a:lstStyle/>
          <a:p>
            <a:r>
              <a:rPr lang="en-GB" sz="5400" dirty="0"/>
              <a:t>K</a:t>
            </a:r>
            <a:endParaRPr lang="en-GB" dirty="0"/>
          </a:p>
        </p:txBody>
      </p:sp>
      <p:sp>
        <p:nvSpPr>
          <p:cNvPr id="42" name="TextBox 41">
            <a:extLst>
              <a:ext uri="{FF2B5EF4-FFF2-40B4-BE49-F238E27FC236}">
                <a16:creationId xmlns:a16="http://schemas.microsoft.com/office/drawing/2014/main" id="{B523B82D-6322-48F3-8108-2D958D447795}"/>
              </a:ext>
            </a:extLst>
          </p:cNvPr>
          <p:cNvSpPr txBox="1"/>
          <p:nvPr/>
        </p:nvSpPr>
        <p:spPr>
          <a:xfrm>
            <a:off x="4269689" y="4834421"/>
            <a:ext cx="476412" cy="923330"/>
          </a:xfrm>
          <a:prstGeom prst="rect">
            <a:avLst/>
          </a:prstGeom>
          <a:solidFill>
            <a:schemeClr val="bg1"/>
          </a:solidFill>
        </p:spPr>
        <p:txBody>
          <a:bodyPr wrap="none" rtlCol="0">
            <a:spAutoFit/>
          </a:bodyPr>
          <a:lstStyle/>
          <a:p>
            <a:r>
              <a:rPr lang="en-GB" sz="5400" dirty="0"/>
              <a:t>L</a:t>
            </a:r>
            <a:endParaRPr lang="en-GB" dirty="0"/>
          </a:p>
        </p:txBody>
      </p:sp>
      <p:sp>
        <p:nvSpPr>
          <p:cNvPr id="43" name="TextBox 42">
            <a:extLst>
              <a:ext uri="{FF2B5EF4-FFF2-40B4-BE49-F238E27FC236}">
                <a16:creationId xmlns:a16="http://schemas.microsoft.com/office/drawing/2014/main" id="{F2D660A9-6BEE-442F-87AE-5B3CDADEA31E}"/>
              </a:ext>
            </a:extLst>
          </p:cNvPr>
          <p:cNvSpPr txBox="1"/>
          <p:nvPr/>
        </p:nvSpPr>
        <p:spPr>
          <a:xfrm>
            <a:off x="4150330" y="5623106"/>
            <a:ext cx="776175" cy="923330"/>
          </a:xfrm>
          <a:prstGeom prst="rect">
            <a:avLst/>
          </a:prstGeom>
          <a:solidFill>
            <a:schemeClr val="bg1"/>
          </a:solidFill>
        </p:spPr>
        <p:txBody>
          <a:bodyPr wrap="none" rtlCol="0">
            <a:spAutoFit/>
          </a:bodyPr>
          <a:lstStyle/>
          <a:p>
            <a:r>
              <a:rPr lang="en-GB" sz="5400" dirty="0"/>
              <a:t>M</a:t>
            </a:r>
            <a:endParaRPr lang="en-GB" dirty="0"/>
          </a:p>
        </p:txBody>
      </p:sp>
      <p:sp>
        <p:nvSpPr>
          <p:cNvPr id="44" name="TextBox 43">
            <a:extLst>
              <a:ext uri="{FF2B5EF4-FFF2-40B4-BE49-F238E27FC236}">
                <a16:creationId xmlns:a16="http://schemas.microsoft.com/office/drawing/2014/main" id="{A7A144EE-76F7-4E2C-A8B0-97F98F4845D5}"/>
              </a:ext>
            </a:extLst>
          </p:cNvPr>
          <p:cNvSpPr txBox="1"/>
          <p:nvPr/>
        </p:nvSpPr>
        <p:spPr>
          <a:xfrm>
            <a:off x="6636415" y="1119718"/>
            <a:ext cx="631904" cy="923330"/>
          </a:xfrm>
          <a:prstGeom prst="rect">
            <a:avLst/>
          </a:prstGeom>
          <a:solidFill>
            <a:schemeClr val="bg1"/>
          </a:solidFill>
        </p:spPr>
        <p:txBody>
          <a:bodyPr wrap="none" rtlCol="0">
            <a:spAutoFit/>
          </a:bodyPr>
          <a:lstStyle/>
          <a:p>
            <a:r>
              <a:rPr lang="en-GB" sz="5400" dirty="0"/>
              <a:t>N</a:t>
            </a:r>
            <a:endParaRPr lang="en-GB" dirty="0"/>
          </a:p>
        </p:txBody>
      </p:sp>
      <p:sp>
        <p:nvSpPr>
          <p:cNvPr id="45" name="TextBox 44">
            <a:extLst>
              <a:ext uri="{FF2B5EF4-FFF2-40B4-BE49-F238E27FC236}">
                <a16:creationId xmlns:a16="http://schemas.microsoft.com/office/drawing/2014/main" id="{AE3DBB29-42FF-4DB0-93F3-D1401BCC669E}"/>
              </a:ext>
            </a:extLst>
          </p:cNvPr>
          <p:cNvSpPr txBox="1"/>
          <p:nvPr/>
        </p:nvSpPr>
        <p:spPr>
          <a:xfrm>
            <a:off x="6632912" y="1853698"/>
            <a:ext cx="643125" cy="923330"/>
          </a:xfrm>
          <a:prstGeom prst="rect">
            <a:avLst/>
          </a:prstGeom>
          <a:solidFill>
            <a:schemeClr val="bg1"/>
          </a:solidFill>
        </p:spPr>
        <p:txBody>
          <a:bodyPr wrap="none" rtlCol="0">
            <a:spAutoFit/>
          </a:bodyPr>
          <a:lstStyle/>
          <a:p>
            <a:r>
              <a:rPr lang="en-GB" sz="5400" dirty="0"/>
              <a:t>O</a:t>
            </a:r>
            <a:endParaRPr lang="en-GB" dirty="0"/>
          </a:p>
        </p:txBody>
      </p:sp>
      <p:sp>
        <p:nvSpPr>
          <p:cNvPr id="46" name="TextBox 45">
            <a:extLst>
              <a:ext uri="{FF2B5EF4-FFF2-40B4-BE49-F238E27FC236}">
                <a16:creationId xmlns:a16="http://schemas.microsoft.com/office/drawing/2014/main" id="{4324E305-BB77-4B39-A6D0-3DCAA2817DB8}"/>
              </a:ext>
            </a:extLst>
          </p:cNvPr>
          <p:cNvSpPr txBox="1"/>
          <p:nvPr/>
        </p:nvSpPr>
        <p:spPr>
          <a:xfrm>
            <a:off x="6654638" y="2622503"/>
            <a:ext cx="553357" cy="923330"/>
          </a:xfrm>
          <a:prstGeom prst="rect">
            <a:avLst/>
          </a:prstGeom>
          <a:solidFill>
            <a:schemeClr val="bg1"/>
          </a:solidFill>
        </p:spPr>
        <p:txBody>
          <a:bodyPr wrap="none" rtlCol="0">
            <a:spAutoFit/>
          </a:bodyPr>
          <a:lstStyle/>
          <a:p>
            <a:r>
              <a:rPr lang="en-GB" sz="5400" dirty="0"/>
              <a:t>P</a:t>
            </a:r>
            <a:endParaRPr lang="en-GB" dirty="0"/>
          </a:p>
        </p:txBody>
      </p:sp>
      <p:sp>
        <p:nvSpPr>
          <p:cNvPr id="47" name="TextBox 46">
            <a:extLst>
              <a:ext uri="{FF2B5EF4-FFF2-40B4-BE49-F238E27FC236}">
                <a16:creationId xmlns:a16="http://schemas.microsoft.com/office/drawing/2014/main" id="{8BAB61A3-F727-41D7-B726-22F6C9274923}"/>
              </a:ext>
            </a:extLst>
          </p:cNvPr>
          <p:cNvSpPr txBox="1"/>
          <p:nvPr/>
        </p:nvSpPr>
        <p:spPr>
          <a:xfrm>
            <a:off x="6586799" y="3351760"/>
            <a:ext cx="651140" cy="923330"/>
          </a:xfrm>
          <a:prstGeom prst="rect">
            <a:avLst/>
          </a:prstGeom>
          <a:solidFill>
            <a:schemeClr val="bg1"/>
          </a:solidFill>
        </p:spPr>
        <p:txBody>
          <a:bodyPr wrap="none" rtlCol="0">
            <a:spAutoFit/>
          </a:bodyPr>
          <a:lstStyle/>
          <a:p>
            <a:r>
              <a:rPr lang="en-GB" sz="5400" dirty="0"/>
              <a:t>Q</a:t>
            </a:r>
            <a:endParaRPr lang="en-GB" dirty="0"/>
          </a:p>
        </p:txBody>
      </p:sp>
      <p:sp>
        <p:nvSpPr>
          <p:cNvPr id="48" name="TextBox 47">
            <a:extLst>
              <a:ext uri="{FF2B5EF4-FFF2-40B4-BE49-F238E27FC236}">
                <a16:creationId xmlns:a16="http://schemas.microsoft.com/office/drawing/2014/main" id="{57C82D2F-7093-403F-B2DF-46785C78A50B}"/>
              </a:ext>
            </a:extLst>
          </p:cNvPr>
          <p:cNvSpPr txBox="1"/>
          <p:nvPr/>
        </p:nvSpPr>
        <p:spPr>
          <a:xfrm>
            <a:off x="6643058" y="4078932"/>
            <a:ext cx="561372" cy="923330"/>
          </a:xfrm>
          <a:prstGeom prst="rect">
            <a:avLst/>
          </a:prstGeom>
          <a:solidFill>
            <a:schemeClr val="bg1"/>
          </a:solidFill>
        </p:spPr>
        <p:txBody>
          <a:bodyPr wrap="none" rtlCol="0">
            <a:spAutoFit/>
          </a:bodyPr>
          <a:lstStyle/>
          <a:p>
            <a:r>
              <a:rPr lang="en-GB" sz="5400" dirty="0"/>
              <a:t>R</a:t>
            </a:r>
            <a:endParaRPr lang="en-GB" dirty="0"/>
          </a:p>
        </p:txBody>
      </p:sp>
      <p:sp>
        <p:nvSpPr>
          <p:cNvPr id="49" name="TextBox 48">
            <a:extLst>
              <a:ext uri="{FF2B5EF4-FFF2-40B4-BE49-F238E27FC236}">
                <a16:creationId xmlns:a16="http://schemas.microsoft.com/office/drawing/2014/main" id="{F72177BD-BB1D-4540-B489-9476548AF814}"/>
              </a:ext>
            </a:extLst>
          </p:cNvPr>
          <p:cNvSpPr txBox="1"/>
          <p:nvPr/>
        </p:nvSpPr>
        <p:spPr>
          <a:xfrm>
            <a:off x="6667907" y="4812912"/>
            <a:ext cx="502061" cy="923330"/>
          </a:xfrm>
          <a:prstGeom prst="rect">
            <a:avLst/>
          </a:prstGeom>
          <a:solidFill>
            <a:schemeClr val="bg1"/>
          </a:solidFill>
        </p:spPr>
        <p:txBody>
          <a:bodyPr wrap="none" rtlCol="0">
            <a:spAutoFit/>
          </a:bodyPr>
          <a:lstStyle/>
          <a:p>
            <a:r>
              <a:rPr lang="en-GB" sz="5400" dirty="0"/>
              <a:t>S</a:t>
            </a:r>
            <a:endParaRPr lang="en-GB" dirty="0"/>
          </a:p>
        </p:txBody>
      </p:sp>
      <p:sp>
        <p:nvSpPr>
          <p:cNvPr id="50" name="TextBox 49">
            <a:extLst>
              <a:ext uri="{FF2B5EF4-FFF2-40B4-BE49-F238E27FC236}">
                <a16:creationId xmlns:a16="http://schemas.microsoft.com/office/drawing/2014/main" id="{AE98EBC7-AD3D-4D39-96C6-34FC7588FCD8}"/>
              </a:ext>
            </a:extLst>
          </p:cNvPr>
          <p:cNvSpPr txBox="1"/>
          <p:nvPr/>
        </p:nvSpPr>
        <p:spPr>
          <a:xfrm>
            <a:off x="6654193" y="5581717"/>
            <a:ext cx="522900" cy="923330"/>
          </a:xfrm>
          <a:prstGeom prst="rect">
            <a:avLst/>
          </a:prstGeom>
          <a:solidFill>
            <a:schemeClr val="bg1"/>
          </a:solidFill>
        </p:spPr>
        <p:txBody>
          <a:bodyPr wrap="none" rtlCol="0">
            <a:spAutoFit/>
          </a:bodyPr>
          <a:lstStyle/>
          <a:p>
            <a:r>
              <a:rPr lang="en-GB" sz="5400" dirty="0"/>
              <a:t>T</a:t>
            </a:r>
            <a:endParaRPr lang="en-GB" dirty="0"/>
          </a:p>
        </p:txBody>
      </p:sp>
      <p:sp>
        <p:nvSpPr>
          <p:cNvPr id="51" name="TextBox 50">
            <a:extLst>
              <a:ext uri="{FF2B5EF4-FFF2-40B4-BE49-F238E27FC236}">
                <a16:creationId xmlns:a16="http://schemas.microsoft.com/office/drawing/2014/main" id="{A3B29A29-A1EA-418C-9949-856C6BDFB5BD}"/>
              </a:ext>
            </a:extLst>
          </p:cNvPr>
          <p:cNvSpPr txBox="1"/>
          <p:nvPr/>
        </p:nvSpPr>
        <p:spPr>
          <a:xfrm>
            <a:off x="9068527" y="1119563"/>
            <a:ext cx="628698" cy="923330"/>
          </a:xfrm>
          <a:prstGeom prst="rect">
            <a:avLst/>
          </a:prstGeom>
          <a:solidFill>
            <a:schemeClr val="bg1"/>
          </a:solidFill>
        </p:spPr>
        <p:txBody>
          <a:bodyPr wrap="none" rtlCol="0">
            <a:spAutoFit/>
          </a:bodyPr>
          <a:lstStyle/>
          <a:p>
            <a:r>
              <a:rPr lang="en-GB" sz="5400" dirty="0"/>
              <a:t>U</a:t>
            </a:r>
            <a:endParaRPr lang="en-GB" dirty="0"/>
          </a:p>
        </p:txBody>
      </p:sp>
      <p:sp>
        <p:nvSpPr>
          <p:cNvPr id="52" name="TextBox 51">
            <a:extLst>
              <a:ext uri="{FF2B5EF4-FFF2-40B4-BE49-F238E27FC236}">
                <a16:creationId xmlns:a16="http://schemas.microsoft.com/office/drawing/2014/main" id="{2F736D8D-D080-40F4-8FA1-0BCE33218088}"/>
              </a:ext>
            </a:extLst>
          </p:cNvPr>
          <p:cNvSpPr txBox="1"/>
          <p:nvPr/>
        </p:nvSpPr>
        <p:spPr>
          <a:xfrm>
            <a:off x="9065024" y="1853543"/>
            <a:ext cx="577402" cy="923330"/>
          </a:xfrm>
          <a:prstGeom prst="rect">
            <a:avLst/>
          </a:prstGeom>
          <a:solidFill>
            <a:schemeClr val="bg1"/>
          </a:solidFill>
        </p:spPr>
        <p:txBody>
          <a:bodyPr wrap="none" rtlCol="0">
            <a:spAutoFit/>
          </a:bodyPr>
          <a:lstStyle/>
          <a:p>
            <a:r>
              <a:rPr lang="en-GB" sz="5400" dirty="0"/>
              <a:t>V</a:t>
            </a:r>
            <a:endParaRPr lang="en-GB" dirty="0"/>
          </a:p>
        </p:txBody>
      </p:sp>
      <p:sp>
        <p:nvSpPr>
          <p:cNvPr id="53" name="TextBox 52">
            <a:extLst>
              <a:ext uri="{FF2B5EF4-FFF2-40B4-BE49-F238E27FC236}">
                <a16:creationId xmlns:a16="http://schemas.microsoft.com/office/drawing/2014/main" id="{2881D0AD-F0EF-421B-9ACB-43A218E741EA}"/>
              </a:ext>
            </a:extLst>
          </p:cNvPr>
          <p:cNvSpPr txBox="1"/>
          <p:nvPr/>
        </p:nvSpPr>
        <p:spPr>
          <a:xfrm>
            <a:off x="8959166" y="2622348"/>
            <a:ext cx="800219" cy="923330"/>
          </a:xfrm>
          <a:prstGeom prst="rect">
            <a:avLst/>
          </a:prstGeom>
          <a:solidFill>
            <a:schemeClr val="bg1"/>
          </a:solidFill>
        </p:spPr>
        <p:txBody>
          <a:bodyPr wrap="none" rtlCol="0">
            <a:spAutoFit/>
          </a:bodyPr>
          <a:lstStyle/>
          <a:p>
            <a:r>
              <a:rPr lang="en-GB" sz="5400" dirty="0"/>
              <a:t>W</a:t>
            </a:r>
            <a:endParaRPr lang="en-GB" dirty="0"/>
          </a:p>
        </p:txBody>
      </p:sp>
      <p:sp>
        <p:nvSpPr>
          <p:cNvPr id="54" name="TextBox 53">
            <a:extLst>
              <a:ext uri="{FF2B5EF4-FFF2-40B4-BE49-F238E27FC236}">
                <a16:creationId xmlns:a16="http://schemas.microsoft.com/office/drawing/2014/main" id="{68C4DE6B-F63B-4E06-8720-95B1F5034B42}"/>
              </a:ext>
            </a:extLst>
          </p:cNvPr>
          <p:cNvSpPr txBox="1"/>
          <p:nvPr/>
        </p:nvSpPr>
        <p:spPr>
          <a:xfrm>
            <a:off x="9068527" y="3351605"/>
            <a:ext cx="543739" cy="923330"/>
          </a:xfrm>
          <a:prstGeom prst="rect">
            <a:avLst/>
          </a:prstGeom>
          <a:solidFill>
            <a:schemeClr val="bg1"/>
          </a:solidFill>
        </p:spPr>
        <p:txBody>
          <a:bodyPr wrap="none" rtlCol="0">
            <a:spAutoFit/>
          </a:bodyPr>
          <a:lstStyle/>
          <a:p>
            <a:r>
              <a:rPr lang="en-GB" sz="5400" dirty="0"/>
              <a:t>X</a:t>
            </a:r>
            <a:endParaRPr lang="en-GB" dirty="0"/>
          </a:p>
        </p:txBody>
      </p:sp>
      <p:sp>
        <p:nvSpPr>
          <p:cNvPr id="55" name="TextBox 54">
            <a:extLst>
              <a:ext uri="{FF2B5EF4-FFF2-40B4-BE49-F238E27FC236}">
                <a16:creationId xmlns:a16="http://schemas.microsoft.com/office/drawing/2014/main" id="{D8227267-1CA3-4F2A-8979-80811A49F8F8}"/>
              </a:ext>
            </a:extLst>
          </p:cNvPr>
          <p:cNvSpPr txBox="1"/>
          <p:nvPr/>
        </p:nvSpPr>
        <p:spPr>
          <a:xfrm>
            <a:off x="9075170" y="4078777"/>
            <a:ext cx="522900" cy="923330"/>
          </a:xfrm>
          <a:prstGeom prst="rect">
            <a:avLst/>
          </a:prstGeom>
          <a:solidFill>
            <a:schemeClr val="bg1"/>
          </a:solidFill>
        </p:spPr>
        <p:txBody>
          <a:bodyPr wrap="none" rtlCol="0">
            <a:spAutoFit/>
          </a:bodyPr>
          <a:lstStyle/>
          <a:p>
            <a:r>
              <a:rPr lang="en-GB" sz="5400" dirty="0"/>
              <a:t>Y</a:t>
            </a:r>
            <a:endParaRPr lang="en-GB" dirty="0"/>
          </a:p>
        </p:txBody>
      </p:sp>
      <p:sp>
        <p:nvSpPr>
          <p:cNvPr id="56" name="TextBox 55">
            <a:extLst>
              <a:ext uri="{FF2B5EF4-FFF2-40B4-BE49-F238E27FC236}">
                <a16:creationId xmlns:a16="http://schemas.microsoft.com/office/drawing/2014/main" id="{DDC65DC0-5A79-4B21-B5EF-FDD688FE72A3}"/>
              </a:ext>
            </a:extLst>
          </p:cNvPr>
          <p:cNvSpPr txBox="1"/>
          <p:nvPr/>
        </p:nvSpPr>
        <p:spPr>
          <a:xfrm>
            <a:off x="9071667" y="4812757"/>
            <a:ext cx="508473" cy="923330"/>
          </a:xfrm>
          <a:prstGeom prst="rect">
            <a:avLst/>
          </a:prstGeom>
          <a:solidFill>
            <a:schemeClr val="bg1"/>
          </a:solidFill>
        </p:spPr>
        <p:txBody>
          <a:bodyPr wrap="none" rtlCol="0">
            <a:spAutoFit/>
          </a:bodyPr>
          <a:lstStyle/>
          <a:p>
            <a:r>
              <a:rPr lang="en-GB" sz="5400" dirty="0"/>
              <a:t>Z</a:t>
            </a:r>
            <a:endParaRPr lang="en-GB" dirty="0"/>
          </a:p>
        </p:txBody>
      </p:sp>
    </p:spTree>
    <p:extLst>
      <p:ext uri="{BB962C8B-B14F-4D97-AF65-F5344CB8AC3E}">
        <p14:creationId xmlns:p14="http://schemas.microsoft.com/office/powerpoint/2010/main" val="223451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FB219C-FCC4-483A-A136-8376EC2EADBC}"/>
              </a:ext>
            </a:extLst>
          </p:cNvPr>
          <p:cNvSpPr/>
          <p:nvPr/>
        </p:nvSpPr>
        <p:spPr>
          <a:xfrm>
            <a:off x="2010935" y="322243"/>
            <a:ext cx="8170128" cy="584775"/>
          </a:xfrm>
          <a:prstGeom prst="rect">
            <a:avLst/>
          </a:prstGeom>
        </p:spPr>
        <p:txBody>
          <a:bodyPr wrap="square">
            <a:spAutoFit/>
          </a:bodyPr>
          <a:lstStyle/>
          <a:p>
            <a:pPr algn="ctr"/>
            <a:r>
              <a:rPr lang="en-GB" sz="3200" b="1" dirty="0"/>
              <a:t>Egyptian Hieroglyphic Alphabet</a:t>
            </a:r>
          </a:p>
        </p:txBody>
      </p:sp>
      <p:grpSp>
        <p:nvGrpSpPr>
          <p:cNvPr id="13" name="Group 12">
            <a:extLst>
              <a:ext uri="{FF2B5EF4-FFF2-40B4-BE49-F238E27FC236}">
                <a16:creationId xmlns:a16="http://schemas.microsoft.com/office/drawing/2014/main" id="{AEAFC1F5-01E2-4259-931C-AF4EF46B5903}"/>
              </a:ext>
            </a:extLst>
          </p:cNvPr>
          <p:cNvGrpSpPr/>
          <p:nvPr/>
        </p:nvGrpSpPr>
        <p:grpSpPr>
          <a:xfrm>
            <a:off x="1326851" y="1141227"/>
            <a:ext cx="9538295" cy="5394530"/>
            <a:chOff x="1670777" y="1141227"/>
            <a:chExt cx="9538295" cy="5394530"/>
          </a:xfrm>
        </p:grpSpPr>
        <p:grpSp>
          <p:nvGrpSpPr>
            <p:cNvPr id="8" name="Group 7">
              <a:extLst>
                <a:ext uri="{FF2B5EF4-FFF2-40B4-BE49-F238E27FC236}">
                  <a16:creationId xmlns:a16="http://schemas.microsoft.com/office/drawing/2014/main" id="{F225AC95-7F7A-4448-8A7B-189AA1B99ED9}"/>
                </a:ext>
              </a:extLst>
            </p:cNvPr>
            <p:cNvGrpSpPr/>
            <p:nvPr/>
          </p:nvGrpSpPr>
          <p:grpSpPr>
            <a:xfrm>
              <a:off x="2085774" y="1269805"/>
              <a:ext cx="8020451" cy="5265952"/>
              <a:chOff x="310901" y="162063"/>
              <a:chExt cx="7114587" cy="4671193"/>
            </a:xfrm>
          </p:grpSpPr>
          <p:pic>
            <p:nvPicPr>
              <p:cNvPr id="4" name="Picture 2" descr="Image result for hieroglyphics alphabet printable">
                <a:extLst>
                  <a:ext uri="{FF2B5EF4-FFF2-40B4-BE49-F238E27FC236}">
                    <a16:creationId xmlns:a16="http://schemas.microsoft.com/office/drawing/2014/main" id="{55FDF01C-80F4-439D-9838-6D831807A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01" y="162063"/>
                <a:ext cx="7114587" cy="46711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2B1B3B-463F-4C91-9BCC-AA45823EA87C}"/>
                  </a:ext>
                </a:extLst>
              </p:cNvPr>
              <p:cNvSpPr/>
              <p:nvPr/>
            </p:nvSpPr>
            <p:spPr>
              <a:xfrm>
                <a:off x="5445579" y="4155621"/>
                <a:ext cx="1877785" cy="555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6BBF4CF-A9EF-4E3B-AEF4-0C7EF232A469}"/>
                  </a:ext>
                </a:extLst>
              </p:cNvPr>
              <p:cNvSpPr/>
              <p:nvPr/>
            </p:nvSpPr>
            <p:spPr>
              <a:xfrm>
                <a:off x="6719207" y="2857500"/>
                <a:ext cx="604157" cy="60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A8E01FB-66E6-4F4F-BA6A-4E4B77A8B265}"/>
                  </a:ext>
                </a:extLst>
              </p:cNvPr>
              <p:cNvSpPr/>
              <p:nvPr/>
            </p:nvSpPr>
            <p:spPr>
              <a:xfrm>
                <a:off x="1205489" y="2789464"/>
                <a:ext cx="1439741" cy="555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03F58566-4CB5-4B55-AECB-6EA6E410D8C5}"/>
                </a:ext>
              </a:extLst>
            </p:cNvPr>
            <p:cNvPicPr>
              <a:picLocks noChangeAspect="1"/>
            </p:cNvPicPr>
            <p:nvPr/>
          </p:nvPicPr>
          <p:blipFill>
            <a:blip r:embed="rId3"/>
            <a:stretch>
              <a:fillRect/>
            </a:stretch>
          </p:blipFill>
          <p:spPr>
            <a:xfrm>
              <a:off x="2774497" y="2746603"/>
              <a:ext cx="1176169" cy="902834"/>
            </a:xfrm>
            <a:prstGeom prst="rect">
              <a:avLst/>
            </a:prstGeom>
          </p:spPr>
        </p:pic>
        <p:sp>
          <p:nvSpPr>
            <p:cNvPr id="12" name="Rectangle: Rounded Corners 11">
              <a:extLst>
                <a:ext uri="{FF2B5EF4-FFF2-40B4-BE49-F238E27FC236}">
                  <a16:creationId xmlns:a16="http://schemas.microsoft.com/office/drawing/2014/main" id="{9B0B8F77-B454-4924-B388-755E01A42099}"/>
                </a:ext>
              </a:extLst>
            </p:cNvPr>
            <p:cNvSpPr/>
            <p:nvPr/>
          </p:nvSpPr>
          <p:spPr>
            <a:xfrm>
              <a:off x="3950666" y="2746603"/>
              <a:ext cx="311091" cy="8048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9E7ADB5-2155-4AAE-BE7C-7242A5120297}"/>
                </a:ext>
              </a:extLst>
            </p:cNvPr>
            <p:cNvSpPr/>
            <p:nvPr/>
          </p:nvSpPr>
          <p:spPr>
            <a:xfrm>
              <a:off x="5127171" y="2092555"/>
              <a:ext cx="612322" cy="61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7BECC46-4F0A-4D51-8851-F2ABEEB146EF}"/>
                </a:ext>
              </a:extLst>
            </p:cNvPr>
            <p:cNvGrpSpPr/>
            <p:nvPr/>
          </p:nvGrpSpPr>
          <p:grpSpPr>
            <a:xfrm>
              <a:off x="5283654" y="2159567"/>
              <a:ext cx="329292" cy="408214"/>
              <a:chOff x="5283654" y="2159567"/>
              <a:chExt cx="329292" cy="408214"/>
            </a:xfrm>
          </p:grpSpPr>
          <p:cxnSp>
            <p:nvCxnSpPr>
              <p:cNvPr id="14" name="Straight Connector 13">
                <a:extLst>
                  <a:ext uri="{FF2B5EF4-FFF2-40B4-BE49-F238E27FC236}">
                    <a16:creationId xmlns:a16="http://schemas.microsoft.com/office/drawing/2014/main" id="{6F3CB264-5CF5-4F6F-8262-6F7DD05931C1}"/>
                  </a:ext>
                </a:extLst>
              </p:cNvPr>
              <p:cNvCxnSpPr/>
              <p:nvPr/>
            </p:nvCxnSpPr>
            <p:spPr>
              <a:xfrm>
                <a:off x="5283654" y="2159567"/>
                <a:ext cx="179614" cy="408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10808B-0C28-485B-A00F-E92064ED9D7D}"/>
                  </a:ext>
                </a:extLst>
              </p:cNvPr>
              <p:cNvCxnSpPr/>
              <p:nvPr/>
            </p:nvCxnSpPr>
            <p:spPr>
              <a:xfrm>
                <a:off x="5433332" y="2159567"/>
                <a:ext cx="179614" cy="408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6BB94343-3D57-415D-9C6D-1B89A46C7728}"/>
                </a:ext>
              </a:extLst>
            </p:cNvPr>
            <p:cNvSpPr/>
            <p:nvPr/>
          </p:nvSpPr>
          <p:spPr>
            <a:xfrm>
              <a:off x="6904074" y="4989519"/>
              <a:ext cx="970150" cy="716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D2336F85-3D9C-4B1E-B746-3A14D13365BD}"/>
                </a:ext>
              </a:extLst>
            </p:cNvPr>
            <p:cNvGrpSpPr/>
            <p:nvPr/>
          </p:nvGrpSpPr>
          <p:grpSpPr>
            <a:xfrm>
              <a:off x="7110966" y="5208796"/>
              <a:ext cx="522515" cy="236230"/>
              <a:chOff x="5353050" y="3996685"/>
              <a:chExt cx="522515" cy="236230"/>
            </a:xfrm>
          </p:grpSpPr>
          <p:cxnSp>
            <p:nvCxnSpPr>
              <p:cNvPr id="19" name="Straight Connector 18">
                <a:extLst>
                  <a:ext uri="{FF2B5EF4-FFF2-40B4-BE49-F238E27FC236}">
                    <a16:creationId xmlns:a16="http://schemas.microsoft.com/office/drawing/2014/main" id="{4CF75A0B-BF7C-4A1D-8C13-EEBC43CEF045}"/>
                  </a:ext>
                </a:extLst>
              </p:cNvPr>
              <p:cNvCxnSpPr/>
              <p:nvPr/>
            </p:nvCxnSpPr>
            <p:spPr>
              <a:xfrm>
                <a:off x="5353050" y="4114800"/>
                <a:ext cx="5225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0ECAF0-F7D5-4A02-9E3A-0A1B82D0EE0B}"/>
                  </a:ext>
                </a:extLst>
              </p:cNvPr>
              <p:cNvCxnSpPr>
                <a:cxnSpLocks/>
              </p:cNvCxnSpPr>
              <p:nvPr/>
            </p:nvCxnSpPr>
            <p:spPr>
              <a:xfrm>
                <a:off x="5555263" y="3996685"/>
                <a:ext cx="0" cy="236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8F40DC-AA2F-4655-8E8E-46402DBC4B8C}"/>
                  </a:ext>
                </a:extLst>
              </p:cNvPr>
              <p:cNvCxnSpPr>
                <a:cxnSpLocks/>
              </p:cNvCxnSpPr>
              <p:nvPr/>
            </p:nvCxnSpPr>
            <p:spPr>
              <a:xfrm>
                <a:off x="5661457" y="3996685"/>
                <a:ext cx="0" cy="236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1339E645-5C2A-4DD9-8171-04AF9C47FFA8}"/>
                </a:ext>
              </a:extLst>
            </p:cNvPr>
            <p:cNvSpPr/>
            <p:nvPr/>
          </p:nvSpPr>
          <p:spPr>
            <a:xfrm>
              <a:off x="8647814" y="1269805"/>
              <a:ext cx="681081" cy="681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Image result for hieroglyphic letter U">
              <a:extLst>
                <a:ext uri="{FF2B5EF4-FFF2-40B4-BE49-F238E27FC236}">
                  <a16:creationId xmlns:a16="http://schemas.microsoft.com/office/drawing/2014/main" id="{DAD05C5F-374F-4CD2-9EA7-CE5E815F0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738533" y="1355942"/>
              <a:ext cx="517995" cy="519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5432B6-50EC-483B-90D6-648736359353}"/>
                </a:ext>
              </a:extLst>
            </p:cNvPr>
            <p:cNvSpPr txBox="1"/>
            <p:nvPr/>
          </p:nvSpPr>
          <p:spPr>
            <a:xfrm>
              <a:off x="1670777" y="1422040"/>
              <a:ext cx="340158" cy="4893647"/>
            </a:xfrm>
            <a:prstGeom prst="rect">
              <a:avLst/>
            </a:prstGeom>
            <a:noFill/>
          </p:spPr>
          <p:txBody>
            <a:bodyPr wrap="none" rtlCol="0">
              <a:spAutoFit/>
            </a:bodyPr>
            <a:lstStyle/>
            <a:p>
              <a:r>
                <a:rPr lang="en-GB" sz="2400" b="1" dirty="0"/>
                <a:t>1</a:t>
              </a:r>
            </a:p>
            <a:p>
              <a:endParaRPr lang="en-GB" sz="2400" b="1" dirty="0"/>
            </a:p>
            <a:p>
              <a:r>
                <a:rPr lang="en-GB" sz="2400" b="1" dirty="0"/>
                <a:t>2</a:t>
              </a:r>
            </a:p>
            <a:p>
              <a:endParaRPr lang="en-GB" sz="2400" b="1" dirty="0"/>
            </a:p>
            <a:p>
              <a:r>
                <a:rPr lang="en-GB" sz="2400" b="1" dirty="0"/>
                <a:t>3</a:t>
              </a:r>
            </a:p>
            <a:p>
              <a:endParaRPr lang="en-GB" sz="2400" b="1" dirty="0"/>
            </a:p>
            <a:p>
              <a:r>
                <a:rPr lang="en-GB" sz="2400" b="1" dirty="0"/>
                <a:t>4</a:t>
              </a:r>
            </a:p>
            <a:p>
              <a:endParaRPr lang="en-GB" sz="2400" b="1" dirty="0"/>
            </a:p>
            <a:p>
              <a:r>
                <a:rPr lang="en-GB" sz="2400" b="1" dirty="0"/>
                <a:t>5</a:t>
              </a:r>
            </a:p>
            <a:p>
              <a:endParaRPr lang="en-GB" sz="2400" b="1" dirty="0"/>
            </a:p>
            <a:p>
              <a:r>
                <a:rPr lang="en-GB" sz="2400" b="1" dirty="0"/>
                <a:t>6</a:t>
              </a:r>
            </a:p>
            <a:p>
              <a:endParaRPr lang="en-GB" sz="2400" b="1" dirty="0"/>
            </a:p>
            <a:p>
              <a:r>
                <a:rPr lang="en-GB" sz="2400" b="1" dirty="0"/>
                <a:t>7</a:t>
              </a:r>
            </a:p>
          </p:txBody>
        </p:sp>
        <p:sp>
          <p:nvSpPr>
            <p:cNvPr id="22" name="TextBox 21">
              <a:extLst>
                <a:ext uri="{FF2B5EF4-FFF2-40B4-BE49-F238E27FC236}">
                  <a16:creationId xmlns:a16="http://schemas.microsoft.com/office/drawing/2014/main" id="{7FBD156E-7104-4CDE-9834-3B87CDDC307D}"/>
                </a:ext>
              </a:extLst>
            </p:cNvPr>
            <p:cNvSpPr txBox="1"/>
            <p:nvPr/>
          </p:nvSpPr>
          <p:spPr>
            <a:xfrm>
              <a:off x="3971091" y="1422040"/>
              <a:ext cx="495649" cy="4893647"/>
            </a:xfrm>
            <a:prstGeom prst="rect">
              <a:avLst/>
            </a:prstGeom>
            <a:noFill/>
          </p:spPr>
          <p:txBody>
            <a:bodyPr wrap="none" rtlCol="0">
              <a:spAutoFit/>
            </a:bodyPr>
            <a:lstStyle/>
            <a:p>
              <a:r>
                <a:rPr lang="en-GB" sz="2400" b="1" dirty="0"/>
                <a:t>8</a:t>
              </a:r>
            </a:p>
            <a:p>
              <a:endParaRPr lang="en-GB" sz="2400" b="1" dirty="0"/>
            </a:p>
            <a:p>
              <a:r>
                <a:rPr lang="en-GB" sz="2400" b="1" dirty="0"/>
                <a:t>9</a:t>
              </a:r>
            </a:p>
            <a:p>
              <a:endParaRPr lang="en-GB" sz="2400" b="1" dirty="0"/>
            </a:p>
            <a:p>
              <a:r>
                <a:rPr lang="en-GB" sz="2400" b="1" dirty="0"/>
                <a:t>10</a:t>
              </a:r>
            </a:p>
            <a:p>
              <a:endParaRPr lang="en-GB" sz="2400" b="1" dirty="0"/>
            </a:p>
            <a:p>
              <a:r>
                <a:rPr lang="en-GB" sz="2400" b="1" dirty="0"/>
                <a:t>11</a:t>
              </a:r>
            </a:p>
            <a:p>
              <a:endParaRPr lang="en-GB" sz="2400" b="1" dirty="0"/>
            </a:p>
            <a:p>
              <a:endParaRPr lang="en-GB" sz="2400" b="1" dirty="0"/>
            </a:p>
            <a:p>
              <a:endParaRPr lang="en-GB" sz="2400" b="1" dirty="0"/>
            </a:p>
            <a:p>
              <a:r>
                <a:rPr lang="en-GB" sz="2400" b="1" dirty="0"/>
                <a:t>12</a:t>
              </a:r>
            </a:p>
            <a:p>
              <a:endParaRPr lang="en-GB" sz="2400" b="1" dirty="0"/>
            </a:p>
            <a:p>
              <a:r>
                <a:rPr lang="en-GB" sz="2400" b="1" dirty="0"/>
                <a:t>13</a:t>
              </a:r>
            </a:p>
          </p:txBody>
        </p:sp>
        <p:sp>
          <p:nvSpPr>
            <p:cNvPr id="10" name="Rectangle 9">
              <a:extLst>
                <a:ext uri="{FF2B5EF4-FFF2-40B4-BE49-F238E27FC236}">
                  <a16:creationId xmlns:a16="http://schemas.microsoft.com/office/drawing/2014/main" id="{ED803706-4C0F-436B-9177-C889A3C25180}"/>
                </a:ext>
              </a:extLst>
            </p:cNvPr>
            <p:cNvSpPr/>
            <p:nvPr/>
          </p:nvSpPr>
          <p:spPr>
            <a:xfrm>
              <a:off x="6223591" y="1219200"/>
              <a:ext cx="4175051" cy="5265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7DC76F0-07DC-43CA-82E6-F46E9FA50883}"/>
                </a:ext>
              </a:extLst>
            </p:cNvPr>
            <p:cNvPicPr>
              <a:picLocks noChangeAspect="1"/>
            </p:cNvPicPr>
            <p:nvPr/>
          </p:nvPicPr>
          <p:blipFill rotWithShape="1">
            <a:blip r:embed="rId5"/>
            <a:srcRect r="51137"/>
            <a:stretch/>
          </p:blipFill>
          <p:spPr>
            <a:xfrm>
              <a:off x="6745100" y="1141227"/>
              <a:ext cx="1859457" cy="5382770"/>
            </a:xfrm>
            <a:prstGeom prst="rect">
              <a:avLst/>
            </a:prstGeom>
          </p:spPr>
        </p:pic>
        <p:pic>
          <p:nvPicPr>
            <p:cNvPr id="28" name="Picture 27">
              <a:extLst>
                <a:ext uri="{FF2B5EF4-FFF2-40B4-BE49-F238E27FC236}">
                  <a16:creationId xmlns:a16="http://schemas.microsoft.com/office/drawing/2014/main" id="{AC422EE6-F034-43B9-B4C4-5DBB130D5F60}"/>
                </a:ext>
              </a:extLst>
            </p:cNvPr>
            <p:cNvPicPr>
              <a:picLocks noChangeAspect="1"/>
            </p:cNvPicPr>
            <p:nvPr/>
          </p:nvPicPr>
          <p:blipFill rotWithShape="1">
            <a:blip r:embed="rId5"/>
            <a:srcRect l="42309"/>
            <a:stretch/>
          </p:blipFill>
          <p:spPr>
            <a:xfrm>
              <a:off x="9013662" y="1141227"/>
              <a:ext cx="2195410" cy="5382770"/>
            </a:xfrm>
            <a:prstGeom prst="rect">
              <a:avLst/>
            </a:prstGeom>
          </p:spPr>
        </p:pic>
        <p:sp>
          <p:nvSpPr>
            <p:cNvPr id="27" name="TextBox 26">
              <a:extLst>
                <a:ext uri="{FF2B5EF4-FFF2-40B4-BE49-F238E27FC236}">
                  <a16:creationId xmlns:a16="http://schemas.microsoft.com/office/drawing/2014/main" id="{F831C440-4CFE-4006-9323-142ECFD335B8}"/>
                </a:ext>
              </a:extLst>
            </p:cNvPr>
            <p:cNvSpPr txBox="1"/>
            <p:nvPr/>
          </p:nvSpPr>
          <p:spPr>
            <a:xfrm>
              <a:off x="6313776" y="1422040"/>
              <a:ext cx="495649" cy="4893647"/>
            </a:xfrm>
            <a:prstGeom prst="rect">
              <a:avLst/>
            </a:prstGeom>
            <a:noFill/>
          </p:spPr>
          <p:txBody>
            <a:bodyPr wrap="none" rtlCol="0">
              <a:spAutoFit/>
            </a:bodyPr>
            <a:lstStyle/>
            <a:p>
              <a:r>
                <a:rPr lang="en-GB" sz="2400" b="1" dirty="0"/>
                <a:t>14</a:t>
              </a:r>
            </a:p>
            <a:p>
              <a:endParaRPr lang="en-GB" sz="2400" b="1" dirty="0"/>
            </a:p>
            <a:p>
              <a:r>
                <a:rPr lang="en-GB" sz="2400" b="1" dirty="0"/>
                <a:t>15</a:t>
              </a:r>
            </a:p>
            <a:p>
              <a:endParaRPr lang="en-GB" sz="2400" b="1" dirty="0"/>
            </a:p>
            <a:p>
              <a:r>
                <a:rPr lang="en-GB" sz="2400" b="1" dirty="0"/>
                <a:t>16</a:t>
              </a:r>
            </a:p>
            <a:p>
              <a:endParaRPr lang="en-GB" sz="2400" b="1" dirty="0"/>
            </a:p>
            <a:p>
              <a:r>
                <a:rPr lang="en-GB" sz="2400" b="1" dirty="0"/>
                <a:t>17</a:t>
              </a:r>
            </a:p>
            <a:p>
              <a:endParaRPr lang="en-GB" sz="2400" b="1" dirty="0"/>
            </a:p>
            <a:p>
              <a:r>
                <a:rPr lang="en-GB" sz="2400" b="1" dirty="0"/>
                <a:t>18</a:t>
              </a:r>
            </a:p>
            <a:p>
              <a:endParaRPr lang="en-GB" sz="2400" b="1" dirty="0"/>
            </a:p>
            <a:p>
              <a:r>
                <a:rPr lang="en-GB" sz="2400" b="1" dirty="0"/>
                <a:t>19</a:t>
              </a:r>
            </a:p>
            <a:p>
              <a:endParaRPr lang="en-GB" sz="2400" b="1" dirty="0"/>
            </a:p>
            <a:p>
              <a:r>
                <a:rPr lang="en-GB" sz="2400" b="1" dirty="0"/>
                <a:t>20</a:t>
              </a:r>
            </a:p>
          </p:txBody>
        </p:sp>
        <p:sp>
          <p:nvSpPr>
            <p:cNvPr id="30" name="TextBox 29">
              <a:extLst>
                <a:ext uri="{FF2B5EF4-FFF2-40B4-BE49-F238E27FC236}">
                  <a16:creationId xmlns:a16="http://schemas.microsoft.com/office/drawing/2014/main" id="{27B0816F-69F6-4A86-82C3-CE6F940127F2}"/>
                </a:ext>
              </a:extLst>
            </p:cNvPr>
            <p:cNvSpPr txBox="1"/>
            <p:nvPr/>
          </p:nvSpPr>
          <p:spPr>
            <a:xfrm>
              <a:off x="8735097" y="1422040"/>
              <a:ext cx="495649" cy="4893647"/>
            </a:xfrm>
            <a:prstGeom prst="rect">
              <a:avLst/>
            </a:prstGeom>
            <a:noFill/>
          </p:spPr>
          <p:txBody>
            <a:bodyPr wrap="none" rtlCol="0">
              <a:spAutoFit/>
            </a:bodyPr>
            <a:lstStyle/>
            <a:p>
              <a:r>
                <a:rPr lang="en-GB" sz="2400" b="1" dirty="0"/>
                <a:t>21</a:t>
              </a:r>
            </a:p>
            <a:p>
              <a:endParaRPr lang="en-GB" sz="2400" b="1" dirty="0"/>
            </a:p>
            <a:p>
              <a:r>
                <a:rPr lang="en-GB" sz="2400" b="1" dirty="0"/>
                <a:t>22</a:t>
              </a:r>
            </a:p>
            <a:p>
              <a:endParaRPr lang="en-GB" sz="2400" b="1" dirty="0"/>
            </a:p>
            <a:p>
              <a:r>
                <a:rPr lang="en-GB" sz="2400" b="1" dirty="0"/>
                <a:t>23</a:t>
              </a:r>
            </a:p>
            <a:p>
              <a:endParaRPr lang="en-GB" sz="2400" b="1" dirty="0"/>
            </a:p>
            <a:p>
              <a:r>
                <a:rPr lang="en-GB" sz="2400" b="1" dirty="0"/>
                <a:t>24</a:t>
              </a:r>
            </a:p>
            <a:p>
              <a:endParaRPr lang="en-GB" sz="2400" b="1" dirty="0"/>
            </a:p>
            <a:p>
              <a:r>
                <a:rPr lang="en-GB" sz="2400" b="1" dirty="0"/>
                <a:t>25</a:t>
              </a:r>
            </a:p>
            <a:p>
              <a:endParaRPr lang="en-GB" sz="2400" b="1" dirty="0"/>
            </a:p>
            <a:p>
              <a:r>
                <a:rPr lang="en-GB" sz="2400" b="1" dirty="0"/>
                <a:t>26</a:t>
              </a:r>
            </a:p>
            <a:p>
              <a:endParaRPr lang="en-GB" sz="2400" b="1" dirty="0"/>
            </a:p>
            <a:p>
              <a:endParaRPr lang="en-GB" sz="2400" b="1" dirty="0"/>
            </a:p>
          </p:txBody>
        </p:sp>
      </p:grpSp>
    </p:spTree>
    <p:extLst>
      <p:ext uri="{BB962C8B-B14F-4D97-AF65-F5344CB8AC3E}">
        <p14:creationId xmlns:p14="http://schemas.microsoft.com/office/powerpoint/2010/main" val="345865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AE5CA4A1-A018-480B-902F-A434246FAE52}"/>
              </a:ext>
            </a:extLst>
          </p:cNvPr>
          <p:cNvPicPr>
            <a:picLocks noChangeAspect="1"/>
          </p:cNvPicPr>
          <p:nvPr/>
        </p:nvPicPr>
        <p:blipFill rotWithShape="1">
          <a:blip r:embed="rId2">
            <a:extLst>
              <a:ext uri="{28A0092B-C50C-407E-A947-70E740481C1C}">
                <a14:useLocalDpi xmlns:a14="http://schemas.microsoft.com/office/drawing/2010/main" val="0"/>
              </a:ext>
            </a:extLst>
          </a:blip>
          <a:srcRect l="6415" t="69317" r="6415" b="13837"/>
          <a:stretch/>
        </p:blipFill>
        <p:spPr>
          <a:xfrm>
            <a:off x="1725771" y="4763386"/>
            <a:ext cx="8551198" cy="1049079"/>
          </a:xfrm>
          <a:prstGeom prst="rect">
            <a:avLst/>
          </a:prstGeom>
        </p:spPr>
      </p:pic>
      <p:sp>
        <p:nvSpPr>
          <p:cNvPr id="6" name="Rectangle: Rounded Corners 5">
            <a:extLst>
              <a:ext uri="{FF2B5EF4-FFF2-40B4-BE49-F238E27FC236}">
                <a16:creationId xmlns:a16="http://schemas.microsoft.com/office/drawing/2014/main" id="{347DA616-BD56-4A32-8A64-C44C07C2D6DD}"/>
              </a:ext>
            </a:extLst>
          </p:cNvPr>
          <p:cNvSpPr/>
          <p:nvPr/>
        </p:nvSpPr>
        <p:spPr>
          <a:xfrm>
            <a:off x="1725771" y="3530009"/>
            <a:ext cx="8618785" cy="3147239"/>
          </a:xfrm>
          <a:prstGeom prst="roundRect">
            <a:avLst>
              <a:gd name="adj" fmla="val 1197"/>
            </a:avLst>
          </a:prstGeom>
          <a:noFill/>
          <a:ln w="19050">
            <a:solidFill>
              <a:srgbClr val="428B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1DC115F-2E1E-40E9-A68B-7FF3B5F4ADE9}"/>
              </a:ext>
            </a:extLst>
          </p:cNvPr>
          <p:cNvSpPr txBox="1"/>
          <p:nvPr/>
        </p:nvSpPr>
        <p:spPr>
          <a:xfrm>
            <a:off x="2582613" y="3631195"/>
            <a:ext cx="6837513" cy="400110"/>
          </a:xfrm>
          <a:prstGeom prst="rect">
            <a:avLst/>
          </a:prstGeom>
          <a:noFill/>
        </p:spPr>
        <p:txBody>
          <a:bodyPr wrap="none" rtlCol="0">
            <a:spAutoFit/>
          </a:bodyPr>
          <a:lstStyle/>
          <a:p>
            <a:r>
              <a:rPr lang="en-GB" sz="2000" b="1" dirty="0">
                <a:solidFill>
                  <a:srgbClr val="048CC1"/>
                </a:solidFill>
                <a:latin typeface="Arial" panose="020B0604020202020204" pitchFamily="34" charset="0"/>
                <a:cs typeface="Arial" panose="020B0604020202020204" pitchFamily="34" charset="0"/>
              </a:rPr>
              <a:t>SELECT THE NUMBERS THAT WILL OPEN THE LOCK </a:t>
            </a:r>
          </a:p>
        </p:txBody>
      </p:sp>
      <p:pic>
        <p:nvPicPr>
          <p:cNvPr id="7" name="Picture 6" descr="A screenshot of a cell phone&#10;&#10;Description generated with very high confidence">
            <a:extLst>
              <a:ext uri="{FF2B5EF4-FFF2-40B4-BE49-F238E27FC236}">
                <a16:creationId xmlns:a16="http://schemas.microsoft.com/office/drawing/2014/main" id="{48CF7BA3-74E7-4FFA-8893-2533AF244E39}"/>
              </a:ext>
            </a:extLst>
          </p:cNvPr>
          <p:cNvPicPr>
            <a:picLocks noChangeAspect="1"/>
          </p:cNvPicPr>
          <p:nvPr/>
        </p:nvPicPr>
        <p:blipFill rotWithShape="1">
          <a:blip r:embed="rId2">
            <a:extLst>
              <a:ext uri="{28A0092B-C50C-407E-A947-70E740481C1C}">
                <a14:useLocalDpi xmlns:a14="http://schemas.microsoft.com/office/drawing/2010/main" val="0"/>
              </a:ext>
            </a:extLst>
          </a:blip>
          <a:srcRect l="6415" t="36441" r="6415" b="50944"/>
          <a:stretch/>
        </p:blipFill>
        <p:spPr>
          <a:xfrm>
            <a:off x="1759564" y="3977758"/>
            <a:ext cx="8551198" cy="785628"/>
          </a:xfrm>
          <a:prstGeom prst="rect">
            <a:avLst/>
          </a:prstGeom>
        </p:spPr>
      </p:pic>
      <p:sp>
        <p:nvSpPr>
          <p:cNvPr id="3" name="Rectangle 2">
            <a:extLst>
              <a:ext uri="{FF2B5EF4-FFF2-40B4-BE49-F238E27FC236}">
                <a16:creationId xmlns:a16="http://schemas.microsoft.com/office/drawing/2014/main" id="{44FF8683-8A52-4461-867C-4873A944EB30}"/>
              </a:ext>
            </a:extLst>
          </p:cNvPr>
          <p:cNvSpPr/>
          <p:nvPr/>
        </p:nvSpPr>
        <p:spPr>
          <a:xfrm>
            <a:off x="2502194" y="42175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0</a:t>
            </a:r>
            <a:endParaRPr lang="en-GB" b="1" dirty="0">
              <a:solidFill>
                <a:srgbClr val="408ACA"/>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D9CFF1E-77A8-44BF-ABA5-73F5BBE4F909}"/>
              </a:ext>
            </a:extLst>
          </p:cNvPr>
          <p:cNvSpPr/>
          <p:nvPr/>
        </p:nvSpPr>
        <p:spPr>
          <a:xfrm>
            <a:off x="3244824" y="421994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1</a:t>
            </a:r>
            <a:endParaRPr lang="en-GB" b="1" dirty="0">
              <a:solidFill>
                <a:srgbClr val="408ACA"/>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AC98B57-6434-4D97-AC30-4FFCA631866D}"/>
              </a:ext>
            </a:extLst>
          </p:cNvPr>
          <p:cNvSpPr/>
          <p:nvPr/>
        </p:nvSpPr>
        <p:spPr>
          <a:xfrm>
            <a:off x="3987454" y="42175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2</a:t>
            </a:r>
            <a:endParaRPr lang="en-GB" b="1" dirty="0">
              <a:solidFill>
                <a:srgbClr val="408ACA"/>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7F91FF3-AB2D-4FA9-A0BF-F55C78E2D5F0}"/>
              </a:ext>
            </a:extLst>
          </p:cNvPr>
          <p:cNvSpPr/>
          <p:nvPr/>
        </p:nvSpPr>
        <p:spPr>
          <a:xfrm>
            <a:off x="4744260" y="42175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3</a:t>
            </a:r>
            <a:endParaRPr lang="en-GB" b="1" dirty="0">
              <a:solidFill>
                <a:srgbClr val="408ACA"/>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9CAE060-F11C-4CD5-AA25-1F79667BA113}"/>
              </a:ext>
            </a:extLst>
          </p:cNvPr>
          <p:cNvSpPr/>
          <p:nvPr/>
        </p:nvSpPr>
        <p:spPr>
          <a:xfrm>
            <a:off x="5485259" y="421442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4</a:t>
            </a:r>
            <a:endParaRPr lang="en-GB" b="1" dirty="0">
              <a:solidFill>
                <a:srgbClr val="408ACA"/>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296ACB9-3A5A-4AAC-8841-BF53FC1F9F8B}"/>
              </a:ext>
            </a:extLst>
          </p:cNvPr>
          <p:cNvSpPr/>
          <p:nvPr/>
        </p:nvSpPr>
        <p:spPr>
          <a:xfrm>
            <a:off x="6227889" y="421678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5</a:t>
            </a:r>
            <a:endParaRPr lang="en-GB" b="1" dirty="0">
              <a:solidFill>
                <a:srgbClr val="408ACA"/>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D6767DD-A3F2-4ED3-9A9C-BD607555E541}"/>
              </a:ext>
            </a:extLst>
          </p:cNvPr>
          <p:cNvSpPr/>
          <p:nvPr/>
        </p:nvSpPr>
        <p:spPr>
          <a:xfrm>
            <a:off x="6984695" y="421442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6</a:t>
            </a:r>
            <a:endParaRPr lang="en-GB" b="1" dirty="0">
              <a:solidFill>
                <a:srgbClr val="408ACA"/>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2DED1FD-45E0-4F3E-BEF8-6993C8B32873}"/>
              </a:ext>
            </a:extLst>
          </p:cNvPr>
          <p:cNvSpPr/>
          <p:nvPr/>
        </p:nvSpPr>
        <p:spPr>
          <a:xfrm>
            <a:off x="7727325" y="421442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7</a:t>
            </a:r>
            <a:endParaRPr lang="en-GB" b="1" dirty="0">
              <a:solidFill>
                <a:srgbClr val="408ACA"/>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2FA41A7-C563-4F6A-9FEA-2EEAB64B0365}"/>
              </a:ext>
            </a:extLst>
          </p:cNvPr>
          <p:cNvSpPr/>
          <p:nvPr/>
        </p:nvSpPr>
        <p:spPr>
          <a:xfrm>
            <a:off x="8482566" y="42236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8</a:t>
            </a:r>
            <a:endParaRPr lang="en-GB" b="1" dirty="0">
              <a:solidFill>
                <a:srgbClr val="408ACA"/>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151BC8B-6647-4F2D-B014-A54989ED8735}"/>
              </a:ext>
            </a:extLst>
          </p:cNvPr>
          <p:cNvSpPr/>
          <p:nvPr/>
        </p:nvSpPr>
        <p:spPr>
          <a:xfrm>
            <a:off x="9225196" y="422604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9</a:t>
            </a:r>
            <a:endParaRPr lang="en-GB" b="1" dirty="0">
              <a:solidFill>
                <a:srgbClr val="408ACA"/>
              </a:solidFill>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A171D3BC-A2A9-4F32-AF9A-AD77340FC589}"/>
              </a:ext>
            </a:extLst>
          </p:cNvPr>
          <p:cNvGrpSpPr/>
          <p:nvPr/>
        </p:nvGrpSpPr>
        <p:grpSpPr>
          <a:xfrm>
            <a:off x="271654" y="694882"/>
            <a:ext cx="11648691" cy="1162050"/>
            <a:chOff x="478457" y="994270"/>
            <a:chExt cx="11648691" cy="1162050"/>
          </a:xfrm>
        </p:grpSpPr>
        <p:pic>
          <p:nvPicPr>
            <p:cNvPr id="27" name="Picture 26">
              <a:extLst>
                <a:ext uri="{FF2B5EF4-FFF2-40B4-BE49-F238E27FC236}">
                  <a16:creationId xmlns:a16="http://schemas.microsoft.com/office/drawing/2014/main" id="{DE76EC7A-9E7E-4983-9F5C-0F73B822659F}"/>
                </a:ext>
              </a:extLst>
            </p:cNvPr>
            <p:cNvPicPr>
              <a:picLocks noChangeAspect="1"/>
            </p:cNvPicPr>
            <p:nvPr/>
          </p:nvPicPr>
          <p:blipFill>
            <a:blip r:embed="rId3"/>
            <a:stretch>
              <a:fillRect/>
            </a:stretch>
          </p:blipFill>
          <p:spPr>
            <a:xfrm>
              <a:off x="478457" y="1347399"/>
              <a:ext cx="1209675" cy="581025"/>
            </a:xfrm>
            <a:prstGeom prst="rect">
              <a:avLst/>
            </a:prstGeom>
          </p:spPr>
        </p:pic>
        <p:pic>
          <p:nvPicPr>
            <p:cNvPr id="28" name="Picture 27">
              <a:extLst>
                <a:ext uri="{FF2B5EF4-FFF2-40B4-BE49-F238E27FC236}">
                  <a16:creationId xmlns:a16="http://schemas.microsoft.com/office/drawing/2014/main" id="{F746B029-E8AB-4229-936A-27C2DC8A72F5}"/>
                </a:ext>
              </a:extLst>
            </p:cNvPr>
            <p:cNvPicPr>
              <a:picLocks noChangeAspect="1"/>
            </p:cNvPicPr>
            <p:nvPr/>
          </p:nvPicPr>
          <p:blipFill>
            <a:blip r:embed="rId4"/>
            <a:stretch>
              <a:fillRect/>
            </a:stretch>
          </p:blipFill>
          <p:spPr>
            <a:xfrm>
              <a:off x="2063873" y="1189739"/>
              <a:ext cx="1152525" cy="904875"/>
            </a:xfrm>
            <a:prstGeom prst="rect">
              <a:avLst/>
            </a:prstGeom>
          </p:spPr>
        </p:pic>
        <p:cxnSp>
          <p:nvCxnSpPr>
            <p:cNvPr id="8" name="Straight Connector 7">
              <a:extLst>
                <a:ext uri="{FF2B5EF4-FFF2-40B4-BE49-F238E27FC236}">
                  <a16:creationId xmlns:a16="http://schemas.microsoft.com/office/drawing/2014/main" id="{CD7A4DA8-9A8E-4B00-8548-09252FD132DB}"/>
                </a:ext>
              </a:extLst>
            </p:cNvPr>
            <p:cNvCxnSpPr>
              <a:cxnSpLocks/>
            </p:cNvCxnSpPr>
            <p:nvPr/>
          </p:nvCxnSpPr>
          <p:spPr>
            <a:xfrm>
              <a:off x="3148017" y="1137151"/>
              <a:ext cx="0" cy="913403"/>
            </a:xfrm>
            <a:prstGeom prst="line">
              <a:avLst/>
            </a:prstGeom>
            <a:ln w="19050">
              <a:solidFill>
                <a:srgbClr val="408ACA"/>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69B466BE-29F6-4262-A2BF-F832F399BA94}"/>
                </a:ext>
              </a:extLst>
            </p:cNvPr>
            <p:cNvPicPr>
              <a:picLocks noChangeAspect="1"/>
            </p:cNvPicPr>
            <p:nvPr/>
          </p:nvPicPr>
          <p:blipFill rotWithShape="1">
            <a:blip r:embed="rId5"/>
            <a:srcRect l="21502" t="22961" r="20436" b="24395"/>
            <a:stretch/>
          </p:blipFill>
          <p:spPr>
            <a:xfrm>
              <a:off x="1540825" y="1290243"/>
              <a:ext cx="766881" cy="695335"/>
            </a:xfrm>
            <a:prstGeom prst="rect">
              <a:avLst/>
            </a:prstGeom>
          </p:spPr>
        </p:pic>
        <p:pic>
          <p:nvPicPr>
            <p:cNvPr id="33" name="Picture 32">
              <a:extLst>
                <a:ext uri="{FF2B5EF4-FFF2-40B4-BE49-F238E27FC236}">
                  <a16:creationId xmlns:a16="http://schemas.microsoft.com/office/drawing/2014/main" id="{FE40C04A-07EA-44AC-B2D9-AE8A427AFE25}"/>
                </a:ext>
              </a:extLst>
            </p:cNvPr>
            <p:cNvPicPr>
              <a:picLocks noChangeAspect="1"/>
            </p:cNvPicPr>
            <p:nvPr/>
          </p:nvPicPr>
          <p:blipFill>
            <a:blip r:embed="rId6"/>
            <a:stretch>
              <a:fillRect/>
            </a:stretch>
          </p:blipFill>
          <p:spPr>
            <a:xfrm>
              <a:off x="3468250" y="994270"/>
              <a:ext cx="1095375" cy="1162050"/>
            </a:xfrm>
            <a:prstGeom prst="rect">
              <a:avLst/>
            </a:prstGeom>
          </p:spPr>
        </p:pic>
        <p:pic>
          <p:nvPicPr>
            <p:cNvPr id="34" name="Picture 33">
              <a:extLst>
                <a:ext uri="{FF2B5EF4-FFF2-40B4-BE49-F238E27FC236}">
                  <a16:creationId xmlns:a16="http://schemas.microsoft.com/office/drawing/2014/main" id="{160E6CCD-1152-4EFD-A604-621E4F4729EA}"/>
                </a:ext>
              </a:extLst>
            </p:cNvPr>
            <p:cNvPicPr>
              <a:picLocks noChangeAspect="1"/>
            </p:cNvPicPr>
            <p:nvPr/>
          </p:nvPicPr>
          <p:blipFill>
            <a:blip r:embed="rId7"/>
            <a:stretch>
              <a:fillRect/>
            </a:stretch>
          </p:blipFill>
          <p:spPr>
            <a:xfrm>
              <a:off x="5175128" y="1065914"/>
              <a:ext cx="666750" cy="1028700"/>
            </a:xfrm>
            <a:prstGeom prst="rect">
              <a:avLst/>
            </a:prstGeom>
          </p:spPr>
        </p:pic>
        <p:cxnSp>
          <p:nvCxnSpPr>
            <p:cNvPr id="35" name="Straight Connector 34">
              <a:extLst>
                <a:ext uri="{FF2B5EF4-FFF2-40B4-BE49-F238E27FC236}">
                  <a16:creationId xmlns:a16="http://schemas.microsoft.com/office/drawing/2014/main" id="{A6A718DB-EF5E-4109-BB82-8B1E21C80CC9}"/>
                </a:ext>
              </a:extLst>
            </p:cNvPr>
            <p:cNvCxnSpPr>
              <a:cxnSpLocks/>
            </p:cNvCxnSpPr>
            <p:nvPr/>
          </p:nvCxnSpPr>
          <p:spPr>
            <a:xfrm>
              <a:off x="5999193" y="1137151"/>
              <a:ext cx="0" cy="913403"/>
            </a:xfrm>
            <a:prstGeom prst="line">
              <a:avLst/>
            </a:prstGeom>
            <a:ln w="19050">
              <a:solidFill>
                <a:srgbClr val="408ACA"/>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570C86AC-148E-4161-912B-A695B68CBBFA}"/>
                </a:ext>
              </a:extLst>
            </p:cNvPr>
            <p:cNvPicPr>
              <a:picLocks noChangeAspect="1"/>
            </p:cNvPicPr>
            <p:nvPr/>
          </p:nvPicPr>
          <p:blipFill rotWithShape="1">
            <a:blip r:embed="rId8"/>
            <a:srcRect l="20399" t="26581" r="20550" b="26580"/>
            <a:stretch/>
          </p:blipFill>
          <p:spPr>
            <a:xfrm>
              <a:off x="4504119" y="1233089"/>
              <a:ext cx="730516" cy="695335"/>
            </a:xfrm>
            <a:prstGeom prst="rect">
              <a:avLst/>
            </a:prstGeom>
          </p:spPr>
        </p:pic>
        <p:cxnSp>
          <p:nvCxnSpPr>
            <p:cNvPr id="38" name="Straight Connector 37">
              <a:extLst>
                <a:ext uri="{FF2B5EF4-FFF2-40B4-BE49-F238E27FC236}">
                  <a16:creationId xmlns:a16="http://schemas.microsoft.com/office/drawing/2014/main" id="{FF927EF8-0E66-4FCA-880C-519C640BF98B}"/>
                </a:ext>
              </a:extLst>
            </p:cNvPr>
            <p:cNvCxnSpPr>
              <a:cxnSpLocks/>
            </p:cNvCxnSpPr>
            <p:nvPr/>
          </p:nvCxnSpPr>
          <p:spPr>
            <a:xfrm>
              <a:off x="9738309" y="1114037"/>
              <a:ext cx="0" cy="913403"/>
            </a:xfrm>
            <a:prstGeom prst="line">
              <a:avLst/>
            </a:prstGeom>
            <a:ln w="19050">
              <a:solidFill>
                <a:srgbClr val="408ACA"/>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6EB808B5-0F58-44A9-8C8C-6EFA8F67C7F4}"/>
                </a:ext>
              </a:extLst>
            </p:cNvPr>
            <p:cNvPicPr>
              <a:picLocks noChangeAspect="1"/>
            </p:cNvPicPr>
            <p:nvPr/>
          </p:nvPicPr>
          <p:blipFill rotWithShape="1">
            <a:blip r:embed="rId9"/>
            <a:srcRect l="13180" r="11666"/>
            <a:stretch/>
          </p:blipFill>
          <p:spPr>
            <a:xfrm>
              <a:off x="8714501" y="1021076"/>
              <a:ext cx="880486" cy="1076325"/>
            </a:xfrm>
            <a:prstGeom prst="rect">
              <a:avLst/>
            </a:prstGeom>
          </p:spPr>
        </p:pic>
        <p:pic>
          <p:nvPicPr>
            <p:cNvPr id="40" name="Picture 39">
              <a:extLst>
                <a:ext uri="{FF2B5EF4-FFF2-40B4-BE49-F238E27FC236}">
                  <a16:creationId xmlns:a16="http://schemas.microsoft.com/office/drawing/2014/main" id="{E31C3166-23A5-4D75-A9F2-97B02D9160FF}"/>
                </a:ext>
              </a:extLst>
            </p:cNvPr>
            <p:cNvPicPr>
              <a:picLocks noChangeAspect="1"/>
            </p:cNvPicPr>
            <p:nvPr/>
          </p:nvPicPr>
          <p:blipFill>
            <a:blip r:embed="rId10"/>
            <a:stretch>
              <a:fillRect/>
            </a:stretch>
          </p:blipFill>
          <p:spPr>
            <a:xfrm>
              <a:off x="7567818" y="1041402"/>
              <a:ext cx="657225" cy="1104900"/>
            </a:xfrm>
            <a:prstGeom prst="rect">
              <a:avLst/>
            </a:prstGeom>
          </p:spPr>
        </p:pic>
        <p:pic>
          <p:nvPicPr>
            <p:cNvPr id="41" name="Picture 40">
              <a:extLst>
                <a:ext uri="{FF2B5EF4-FFF2-40B4-BE49-F238E27FC236}">
                  <a16:creationId xmlns:a16="http://schemas.microsoft.com/office/drawing/2014/main" id="{C2C3FA2B-3EF4-4F27-A8B8-FDD0F68D4EBD}"/>
                </a:ext>
              </a:extLst>
            </p:cNvPr>
            <p:cNvPicPr>
              <a:picLocks noChangeAspect="1"/>
            </p:cNvPicPr>
            <p:nvPr/>
          </p:nvPicPr>
          <p:blipFill>
            <a:blip r:embed="rId11"/>
            <a:stretch>
              <a:fillRect/>
            </a:stretch>
          </p:blipFill>
          <p:spPr>
            <a:xfrm>
              <a:off x="6074161" y="1046862"/>
              <a:ext cx="914400" cy="1047750"/>
            </a:xfrm>
            <a:prstGeom prst="rect">
              <a:avLst/>
            </a:prstGeom>
          </p:spPr>
        </p:pic>
        <p:pic>
          <p:nvPicPr>
            <p:cNvPr id="47" name="Picture 46">
              <a:extLst>
                <a:ext uri="{FF2B5EF4-FFF2-40B4-BE49-F238E27FC236}">
                  <a16:creationId xmlns:a16="http://schemas.microsoft.com/office/drawing/2014/main" id="{A8748772-5D23-467F-B9E9-B6A5A03E2ECA}"/>
                </a:ext>
              </a:extLst>
            </p:cNvPr>
            <p:cNvPicPr>
              <a:picLocks noChangeAspect="1"/>
            </p:cNvPicPr>
            <p:nvPr/>
          </p:nvPicPr>
          <p:blipFill rotWithShape="1">
            <a:blip r:embed="rId5"/>
            <a:srcRect l="21502" t="43380" r="20436" b="43056"/>
            <a:stretch/>
          </p:blipFill>
          <p:spPr>
            <a:xfrm>
              <a:off x="8079190" y="1530130"/>
              <a:ext cx="766881" cy="179156"/>
            </a:xfrm>
            <a:prstGeom prst="rect">
              <a:avLst/>
            </a:prstGeom>
          </p:spPr>
        </p:pic>
        <p:pic>
          <p:nvPicPr>
            <p:cNvPr id="48" name="Picture 47">
              <a:extLst>
                <a:ext uri="{FF2B5EF4-FFF2-40B4-BE49-F238E27FC236}">
                  <a16:creationId xmlns:a16="http://schemas.microsoft.com/office/drawing/2014/main" id="{A36234F8-FB59-4288-AD39-3E1456F156B1}"/>
                </a:ext>
              </a:extLst>
            </p:cNvPr>
            <p:cNvPicPr>
              <a:picLocks noChangeAspect="1"/>
            </p:cNvPicPr>
            <p:nvPr/>
          </p:nvPicPr>
          <p:blipFill rotWithShape="1">
            <a:blip r:embed="rId8"/>
            <a:srcRect l="20399" t="26581" r="20550" b="26580"/>
            <a:stretch/>
          </p:blipFill>
          <p:spPr>
            <a:xfrm>
              <a:off x="6996217" y="1223070"/>
              <a:ext cx="730516" cy="695335"/>
            </a:xfrm>
            <a:prstGeom prst="rect">
              <a:avLst/>
            </a:prstGeom>
          </p:spPr>
        </p:pic>
        <p:pic>
          <p:nvPicPr>
            <p:cNvPr id="49" name="Picture 48">
              <a:extLst>
                <a:ext uri="{FF2B5EF4-FFF2-40B4-BE49-F238E27FC236}">
                  <a16:creationId xmlns:a16="http://schemas.microsoft.com/office/drawing/2014/main" id="{1818D032-64BF-4EF7-9D46-283D1F6E57A7}"/>
                </a:ext>
              </a:extLst>
            </p:cNvPr>
            <p:cNvPicPr>
              <a:picLocks noChangeAspect="1"/>
            </p:cNvPicPr>
            <p:nvPr/>
          </p:nvPicPr>
          <p:blipFill>
            <a:blip r:embed="rId12"/>
            <a:stretch>
              <a:fillRect/>
            </a:stretch>
          </p:blipFill>
          <p:spPr>
            <a:xfrm>
              <a:off x="11355623" y="1072495"/>
              <a:ext cx="771525" cy="1009650"/>
            </a:xfrm>
            <a:prstGeom prst="rect">
              <a:avLst/>
            </a:prstGeom>
          </p:spPr>
        </p:pic>
        <p:pic>
          <p:nvPicPr>
            <p:cNvPr id="50" name="Picture 49">
              <a:extLst>
                <a:ext uri="{FF2B5EF4-FFF2-40B4-BE49-F238E27FC236}">
                  <a16:creationId xmlns:a16="http://schemas.microsoft.com/office/drawing/2014/main" id="{7805B184-1DC6-4CCB-BBD7-B4C10D379566}"/>
                </a:ext>
              </a:extLst>
            </p:cNvPr>
            <p:cNvPicPr>
              <a:picLocks noChangeAspect="1"/>
            </p:cNvPicPr>
            <p:nvPr/>
          </p:nvPicPr>
          <p:blipFill rotWithShape="1">
            <a:blip r:embed="rId5"/>
            <a:srcRect l="21502" t="22961" r="20436" b="24395"/>
            <a:stretch/>
          </p:blipFill>
          <p:spPr>
            <a:xfrm>
              <a:off x="10689384" y="1290242"/>
              <a:ext cx="766881" cy="695335"/>
            </a:xfrm>
            <a:prstGeom prst="rect">
              <a:avLst/>
            </a:prstGeom>
          </p:spPr>
        </p:pic>
        <p:pic>
          <p:nvPicPr>
            <p:cNvPr id="51" name="Picture 50">
              <a:extLst>
                <a:ext uri="{FF2B5EF4-FFF2-40B4-BE49-F238E27FC236}">
                  <a16:creationId xmlns:a16="http://schemas.microsoft.com/office/drawing/2014/main" id="{D538B4EC-D496-48AB-8522-85A5B4D75D8A}"/>
                </a:ext>
              </a:extLst>
            </p:cNvPr>
            <p:cNvPicPr>
              <a:picLocks noChangeAspect="1"/>
            </p:cNvPicPr>
            <p:nvPr/>
          </p:nvPicPr>
          <p:blipFill rotWithShape="1">
            <a:blip r:embed="rId9"/>
            <a:srcRect l="13180" r="11666"/>
            <a:stretch/>
          </p:blipFill>
          <p:spPr>
            <a:xfrm>
              <a:off x="9858475" y="1026323"/>
              <a:ext cx="880486" cy="1076325"/>
            </a:xfrm>
            <a:prstGeom prst="rect">
              <a:avLst/>
            </a:prstGeom>
          </p:spPr>
        </p:pic>
      </p:grpSp>
      <p:pic>
        <p:nvPicPr>
          <p:cNvPr id="53" name="Picture 52" descr="A screenshot of a cell phone&#10;&#10;Description generated with very high confidence">
            <a:extLst>
              <a:ext uri="{FF2B5EF4-FFF2-40B4-BE49-F238E27FC236}">
                <a16:creationId xmlns:a16="http://schemas.microsoft.com/office/drawing/2014/main" id="{D470C785-AA12-491E-B9D5-74501BAC52E8}"/>
              </a:ext>
            </a:extLst>
          </p:cNvPr>
          <p:cNvPicPr>
            <a:picLocks noChangeAspect="1"/>
          </p:cNvPicPr>
          <p:nvPr/>
        </p:nvPicPr>
        <p:blipFill rotWithShape="1">
          <a:blip r:embed="rId2">
            <a:extLst>
              <a:ext uri="{28A0092B-C50C-407E-A947-70E740481C1C}">
                <a14:useLocalDpi xmlns:a14="http://schemas.microsoft.com/office/drawing/2010/main" val="0"/>
              </a:ext>
            </a:extLst>
          </a:blip>
          <a:srcRect l="29386" t="87074" r="28535" b="860"/>
          <a:stretch/>
        </p:blipFill>
        <p:spPr>
          <a:xfrm>
            <a:off x="3960861" y="5846726"/>
            <a:ext cx="4127971" cy="751367"/>
          </a:xfrm>
          <a:prstGeom prst="rect">
            <a:avLst/>
          </a:prstGeom>
        </p:spPr>
      </p:pic>
      <p:sp>
        <p:nvSpPr>
          <p:cNvPr id="54" name="Oval 53">
            <a:extLst>
              <a:ext uri="{FF2B5EF4-FFF2-40B4-BE49-F238E27FC236}">
                <a16:creationId xmlns:a16="http://schemas.microsoft.com/office/drawing/2014/main" id="{2807D210-C7E8-4B89-969C-90745BA288BB}"/>
              </a:ext>
            </a:extLst>
          </p:cNvPr>
          <p:cNvSpPr/>
          <p:nvPr/>
        </p:nvSpPr>
        <p:spPr>
          <a:xfrm>
            <a:off x="4171378" y="5953052"/>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0617845E-98D2-44D9-B7CB-BAA83C2885FA}"/>
              </a:ext>
            </a:extLst>
          </p:cNvPr>
          <p:cNvSpPr/>
          <p:nvPr/>
        </p:nvSpPr>
        <p:spPr>
          <a:xfrm>
            <a:off x="4952851" y="5938877"/>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0A3B78D-C065-463B-B1D6-E7D1FBB5EB06}"/>
              </a:ext>
            </a:extLst>
          </p:cNvPr>
          <p:cNvSpPr/>
          <p:nvPr/>
        </p:nvSpPr>
        <p:spPr>
          <a:xfrm>
            <a:off x="5759872" y="5953052"/>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6DF6F73C-E8E7-466C-B3A9-D481F4A5F0DD}"/>
              </a:ext>
            </a:extLst>
          </p:cNvPr>
          <p:cNvSpPr/>
          <p:nvPr/>
        </p:nvSpPr>
        <p:spPr>
          <a:xfrm>
            <a:off x="6541345" y="5938877"/>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3950D4F7-0DA7-4E1B-BF18-F174ADB0C120}"/>
              </a:ext>
            </a:extLst>
          </p:cNvPr>
          <p:cNvSpPr/>
          <p:nvPr/>
        </p:nvSpPr>
        <p:spPr>
          <a:xfrm>
            <a:off x="7338526" y="5938877"/>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a:extLst>
              <a:ext uri="{FF2B5EF4-FFF2-40B4-BE49-F238E27FC236}">
                <a16:creationId xmlns:a16="http://schemas.microsoft.com/office/drawing/2014/main" id="{D350B70E-2275-4B36-89EF-60E379AF40A6}"/>
              </a:ext>
            </a:extLst>
          </p:cNvPr>
          <p:cNvGrpSpPr/>
          <p:nvPr/>
        </p:nvGrpSpPr>
        <p:grpSpPr>
          <a:xfrm>
            <a:off x="4772392" y="2173232"/>
            <a:ext cx="2158204" cy="1056841"/>
            <a:chOff x="4772392" y="2173232"/>
            <a:chExt cx="2158204" cy="1056841"/>
          </a:xfrm>
        </p:grpSpPr>
        <p:pic>
          <p:nvPicPr>
            <p:cNvPr id="64" name="Picture 63">
              <a:extLst>
                <a:ext uri="{FF2B5EF4-FFF2-40B4-BE49-F238E27FC236}">
                  <a16:creationId xmlns:a16="http://schemas.microsoft.com/office/drawing/2014/main" id="{0E337027-D288-4DC8-A81A-E83CCCCF57EC}"/>
                </a:ext>
              </a:extLst>
            </p:cNvPr>
            <p:cNvPicPr>
              <a:picLocks noChangeAspect="1"/>
            </p:cNvPicPr>
            <p:nvPr/>
          </p:nvPicPr>
          <p:blipFill>
            <a:blip r:embed="rId7"/>
            <a:stretch>
              <a:fillRect/>
            </a:stretch>
          </p:blipFill>
          <p:spPr>
            <a:xfrm>
              <a:off x="4772392" y="2173232"/>
              <a:ext cx="666750" cy="1028700"/>
            </a:xfrm>
            <a:prstGeom prst="rect">
              <a:avLst/>
            </a:prstGeom>
          </p:spPr>
        </p:pic>
        <p:pic>
          <p:nvPicPr>
            <p:cNvPr id="65" name="Picture 64">
              <a:extLst>
                <a:ext uri="{FF2B5EF4-FFF2-40B4-BE49-F238E27FC236}">
                  <a16:creationId xmlns:a16="http://schemas.microsoft.com/office/drawing/2014/main" id="{85F6A06C-5D22-4152-8990-041B5250C428}"/>
                </a:ext>
              </a:extLst>
            </p:cNvPr>
            <p:cNvPicPr>
              <a:picLocks noChangeAspect="1"/>
            </p:cNvPicPr>
            <p:nvPr/>
          </p:nvPicPr>
          <p:blipFill>
            <a:blip r:embed="rId11"/>
            <a:stretch>
              <a:fillRect/>
            </a:stretch>
          </p:blipFill>
          <p:spPr>
            <a:xfrm>
              <a:off x="6016196" y="2182323"/>
              <a:ext cx="914400" cy="1047750"/>
            </a:xfrm>
            <a:prstGeom prst="rect">
              <a:avLst/>
            </a:prstGeom>
          </p:spPr>
        </p:pic>
        <p:pic>
          <p:nvPicPr>
            <p:cNvPr id="66" name="Picture 65">
              <a:extLst>
                <a:ext uri="{FF2B5EF4-FFF2-40B4-BE49-F238E27FC236}">
                  <a16:creationId xmlns:a16="http://schemas.microsoft.com/office/drawing/2014/main" id="{13B17BA0-2653-415A-98CA-75AD1F353677}"/>
                </a:ext>
              </a:extLst>
            </p:cNvPr>
            <p:cNvPicPr>
              <a:picLocks noChangeAspect="1"/>
            </p:cNvPicPr>
            <p:nvPr/>
          </p:nvPicPr>
          <p:blipFill rotWithShape="1">
            <a:blip r:embed="rId8"/>
            <a:srcRect l="20399" t="26581" r="20550" b="26580"/>
            <a:stretch/>
          </p:blipFill>
          <p:spPr>
            <a:xfrm>
              <a:off x="5415649" y="2347769"/>
              <a:ext cx="730516" cy="695335"/>
            </a:xfrm>
            <a:prstGeom prst="rect">
              <a:avLst/>
            </a:prstGeom>
          </p:spPr>
        </p:pic>
      </p:grpSp>
    </p:spTree>
    <p:extLst>
      <p:ext uri="{BB962C8B-B14F-4D97-AF65-F5344CB8AC3E}">
        <p14:creationId xmlns:p14="http://schemas.microsoft.com/office/powerpoint/2010/main" val="391948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AE5CA4A1-A018-480B-902F-A434246FAE52}"/>
              </a:ext>
            </a:extLst>
          </p:cNvPr>
          <p:cNvPicPr>
            <a:picLocks noChangeAspect="1"/>
          </p:cNvPicPr>
          <p:nvPr/>
        </p:nvPicPr>
        <p:blipFill rotWithShape="1">
          <a:blip r:embed="rId2">
            <a:extLst>
              <a:ext uri="{28A0092B-C50C-407E-A947-70E740481C1C}">
                <a14:useLocalDpi xmlns:a14="http://schemas.microsoft.com/office/drawing/2010/main" val="0"/>
              </a:ext>
            </a:extLst>
          </a:blip>
          <a:srcRect l="6415" t="69317" r="6415" b="13837"/>
          <a:stretch/>
        </p:blipFill>
        <p:spPr>
          <a:xfrm>
            <a:off x="1725771" y="4763386"/>
            <a:ext cx="8551198" cy="1049079"/>
          </a:xfrm>
          <a:prstGeom prst="rect">
            <a:avLst/>
          </a:prstGeom>
        </p:spPr>
      </p:pic>
      <p:sp>
        <p:nvSpPr>
          <p:cNvPr id="6" name="Rectangle: Rounded Corners 5">
            <a:extLst>
              <a:ext uri="{FF2B5EF4-FFF2-40B4-BE49-F238E27FC236}">
                <a16:creationId xmlns:a16="http://schemas.microsoft.com/office/drawing/2014/main" id="{347DA616-BD56-4A32-8A64-C44C07C2D6DD}"/>
              </a:ext>
            </a:extLst>
          </p:cNvPr>
          <p:cNvSpPr/>
          <p:nvPr/>
        </p:nvSpPr>
        <p:spPr>
          <a:xfrm>
            <a:off x="1725771" y="3530009"/>
            <a:ext cx="8618785" cy="3147239"/>
          </a:xfrm>
          <a:prstGeom prst="roundRect">
            <a:avLst>
              <a:gd name="adj" fmla="val 1197"/>
            </a:avLst>
          </a:prstGeom>
          <a:noFill/>
          <a:ln w="19050">
            <a:solidFill>
              <a:srgbClr val="428B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1DC115F-2E1E-40E9-A68B-7FF3B5F4ADE9}"/>
              </a:ext>
            </a:extLst>
          </p:cNvPr>
          <p:cNvSpPr txBox="1"/>
          <p:nvPr/>
        </p:nvSpPr>
        <p:spPr>
          <a:xfrm>
            <a:off x="2582613" y="3631195"/>
            <a:ext cx="6837513" cy="400110"/>
          </a:xfrm>
          <a:prstGeom prst="rect">
            <a:avLst/>
          </a:prstGeom>
          <a:noFill/>
        </p:spPr>
        <p:txBody>
          <a:bodyPr wrap="none" rtlCol="0">
            <a:spAutoFit/>
          </a:bodyPr>
          <a:lstStyle/>
          <a:p>
            <a:r>
              <a:rPr lang="en-GB" sz="2000" b="1" dirty="0">
                <a:solidFill>
                  <a:srgbClr val="048CC1"/>
                </a:solidFill>
                <a:latin typeface="Arial" panose="020B0604020202020204" pitchFamily="34" charset="0"/>
                <a:cs typeface="Arial" panose="020B0604020202020204" pitchFamily="34" charset="0"/>
              </a:rPr>
              <a:t>SELECT THE NUMBERS THAT WILL OPEN THE LOCK </a:t>
            </a:r>
          </a:p>
        </p:txBody>
      </p:sp>
      <p:pic>
        <p:nvPicPr>
          <p:cNvPr id="7" name="Picture 6" descr="A screenshot of a cell phone&#10;&#10;Description generated with very high confidence">
            <a:extLst>
              <a:ext uri="{FF2B5EF4-FFF2-40B4-BE49-F238E27FC236}">
                <a16:creationId xmlns:a16="http://schemas.microsoft.com/office/drawing/2014/main" id="{48CF7BA3-74E7-4FFA-8893-2533AF244E39}"/>
              </a:ext>
            </a:extLst>
          </p:cNvPr>
          <p:cNvPicPr>
            <a:picLocks noChangeAspect="1"/>
          </p:cNvPicPr>
          <p:nvPr/>
        </p:nvPicPr>
        <p:blipFill rotWithShape="1">
          <a:blip r:embed="rId2">
            <a:extLst>
              <a:ext uri="{28A0092B-C50C-407E-A947-70E740481C1C}">
                <a14:useLocalDpi xmlns:a14="http://schemas.microsoft.com/office/drawing/2010/main" val="0"/>
              </a:ext>
            </a:extLst>
          </a:blip>
          <a:srcRect l="6415" t="36441" r="6415" b="50944"/>
          <a:stretch/>
        </p:blipFill>
        <p:spPr>
          <a:xfrm>
            <a:off x="1759564" y="3977758"/>
            <a:ext cx="8551198" cy="78562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F372769B-9DE4-4F6A-AFD4-8C3A58A80321}"/>
              </a:ext>
            </a:extLst>
          </p:cNvPr>
          <p:cNvPicPr>
            <a:picLocks noChangeAspect="1"/>
          </p:cNvPicPr>
          <p:nvPr/>
        </p:nvPicPr>
        <p:blipFill rotWithShape="1">
          <a:blip r:embed="rId2">
            <a:extLst>
              <a:ext uri="{28A0092B-C50C-407E-A947-70E740481C1C}">
                <a14:useLocalDpi xmlns:a14="http://schemas.microsoft.com/office/drawing/2010/main" val="0"/>
              </a:ext>
            </a:extLst>
          </a:blip>
          <a:srcRect l="29386" t="87074" r="28535" b="860"/>
          <a:stretch/>
        </p:blipFill>
        <p:spPr>
          <a:xfrm>
            <a:off x="3960861" y="5846726"/>
            <a:ext cx="4127971" cy="751367"/>
          </a:xfrm>
          <a:prstGeom prst="rect">
            <a:avLst/>
          </a:prstGeom>
        </p:spPr>
      </p:pic>
      <p:sp>
        <p:nvSpPr>
          <p:cNvPr id="10" name="Oval 9">
            <a:extLst>
              <a:ext uri="{FF2B5EF4-FFF2-40B4-BE49-F238E27FC236}">
                <a16:creationId xmlns:a16="http://schemas.microsoft.com/office/drawing/2014/main" id="{2B71DE16-96D9-4B07-8677-C7108D9551D4}"/>
              </a:ext>
            </a:extLst>
          </p:cNvPr>
          <p:cNvSpPr/>
          <p:nvPr/>
        </p:nvSpPr>
        <p:spPr>
          <a:xfrm>
            <a:off x="4171378" y="5953052"/>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8BAA919-C9AC-42D8-974D-3F816557A0F3}"/>
              </a:ext>
            </a:extLst>
          </p:cNvPr>
          <p:cNvSpPr/>
          <p:nvPr/>
        </p:nvSpPr>
        <p:spPr>
          <a:xfrm>
            <a:off x="4952851" y="5938877"/>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FB0761A-C7F7-4082-96A3-CB73288496CC}"/>
              </a:ext>
            </a:extLst>
          </p:cNvPr>
          <p:cNvSpPr/>
          <p:nvPr/>
        </p:nvSpPr>
        <p:spPr>
          <a:xfrm>
            <a:off x="5759872" y="5953052"/>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803DD23-8E29-4933-8BED-923D3359E750}"/>
              </a:ext>
            </a:extLst>
          </p:cNvPr>
          <p:cNvSpPr/>
          <p:nvPr/>
        </p:nvSpPr>
        <p:spPr>
          <a:xfrm>
            <a:off x="6541345" y="5938877"/>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FF8683-8A52-4461-867C-4873A944EB30}"/>
              </a:ext>
            </a:extLst>
          </p:cNvPr>
          <p:cNvSpPr/>
          <p:nvPr/>
        </p:nvSpPr>
        <p:spPr>
          <a:xfrm>
            <a:off x="2502194" y="42175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0</a:t>
            </a:r>
            <a:endParaRPr lang="en-GB" b="1" dirty="0">
              <a:solidFill>
                <a:srgbClr val="408ACA"/>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D9CFF1E-77A8-44BF-ABA5-73F5BBE4F909}"/>
              </a:ext>
            </a:extLst>
          </p:cNvPr>
          <p:cNvSpPr/>
          <p:nvPr/>
        </p:nvSpPr>
        <p:spPr>
          <a:xfrm>
            <a:off x="3244824" y="421994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1</a:t>
            </a:r>
            <a:endParaRPr lang="en-GB" b="1" dirty="0">
              <a:solidFill>
                <a:srgbClr val="408ACA"/>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AC98B57-6434-4D97-AC30-4FFCA631866D}"/>
              </a:ext>
            </a:extLst>
          </p:cNvPr>
          <p:cNvSpPr/>
          <p:nvPr/>
        </p:nvSpPr>
        <p:spPr>
          <a:xfrm>
            <a:off x="3987454" y="42175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2</a:t>
            </a:r>
            <a:endParaRPr lang="en-GB" b="1" dirty="0">
              <a:solidFill>
                <a:srgbClr val="408ACA"/>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7F91FF3-AB2D-4FA9-A0BF-F55C78E2D5F0}"/>
              </a:ext>
            </a:extLst>
          </p:cNvPr>
          <p:cNvSpPr/>
          <p:nvPr/>
        </p:nvSpPr>
        <p:spPr>
          <a:xfrm>
            <a:off x="4744260" y="42175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3</a:t>
            </a:r>
            <a:endParaRPr lang="en-GB" b="1" dirty="0">
              <a:solidFill>
                <a:srgbClr val="408ACA"/>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9CAE060-F11C-4CD5-AA25-1F79667BA113}"/>
              </a:ext>
            </a:extLst>
          </p:cNvPr>
          <p:cNvSpPr/>
          <p:nvPr/>
        </p:nvSpPr>
        <p:spPr>
          <a:xfrm>
            <a:off x="5485259" y="421442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4</a:t>
            </a:r>
            <a:endParaRPr lang="en-GB" b="1" dirty="0">
              <a:solidFill>
                <a:srgbClr val="408ACA"/>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296ACB9-3A5A-4AAC-8841-BF53FC1F9F8B}"/>
              </a:ext>
            </a:extLst>
          </p:cNvPr>
          <p:cNvSpPr/>
          <p:nvPr/>
        </p:nvSpPr>
        <p:spPr>
          <a:xfrm>
            <a:off x="6227889" y="421678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5</a:t>
            </a:r>
            <a:endParaRPr lang="en-GB" b="1" dirty="0">
              <a:solidFill>
                <a:srgbClr val="408ACA"/>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D6767DD-A3F2-4ED3-9A9C-BD607555E541}"/>
              </a:ext>
            </a:extLst>
          </p:cNvPr>
          <p:cNvSpPr/>
          <p:nvPr/>
        </p:nvSpPr>
        <p:spPr>
          <a:xfrm>
            <a:off x="6984695" y="421442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6</a:t>
            </a:r>
            <a:endParaRPr lang="en-GB" b="1" dirty="0">
              <a:solidFill>
                <a:srgbClr val="408ACA"/>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2DED1FD-45E0-4F3E-BEF8-6993C8B32873}"/>
              </a:ext>
            </a:extLst>
          </p:cNvPr>
          <p:cNvSpPr/>
          <p:nvPr/>
        </p:nvSpPr>
        <p:spPr>
          <a:xfrm>
            <a:off x="7727325" y="421442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7</a:t>
            </a:r>
            <a:endParaRPr lang="en-GB" b="1" dirty="0">
              <a:solidFill>
                <a:srgbClr val="408ACA"/>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2FA41A7-C563-4F6A-9FEA-2EEAB64B0365}"/>
              </a:ext>
            </a:extLst>
          </p:cNvPr>
          <p:cNvSpPr/>
          <p:nvPr/>
        </p:nvSpPr>
        <p:spPr>
          <a:xfrm>
            <a:off x="8482566" y="4223681"/>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8</a:t>
            </a:r>
            <a:endParaRPr lang="en-GB" b="1" dirty="0">
              <a:solidFill>
                <a:srgbClr val="408ACA"/>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151BC8B-6647-4F2D-B014-A54989ED8735}"/>
              </a:ext>
            </a:extLst>
          </p:cNvPr>
          <p:cNvSpPr/>
          <p:nvPr/>
        </p:nvSpPr>
        <p:spPr>
          <a:xfrm>
            <a:off x="9225196" y="4226043"/>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9</a:t>
            </a:r>
            <a:endParaRPr lang="en-GB" b="1" dirty="0">
              <a:solidFill>
                <a:srgbClr val="408ACA"/>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BB808D4A-FA19-409F-933A-BCDAD078B670}"/>
              </a:ext>
            </a:extLst>
          </p:cNvPr>
          <p:cNvSpPr/>
          <p:nvPr/>
        </p:nvSpPr>
        <p:spPr>
          <a:xfrm>
            <a:off x="4249349" y="6023935"/>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2</a:t>
            </a:r>
            <a:endParaRPr lang="en-GB" b="1" dirty="0">
              <a:solidFill>
                <a:srgbClr val="408ACA"/>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2C1910F-9799-4754-A84F-F0CC131060C8}"/>
              </a:ext>
            </a:extLst>
          </p:cNvPr>
          <p:cNvSpPr/>
          <p:nvPr/>
        </p:nvSpPr>
        <p:spPr>
          <a:xfrm>
            <a:off x="5031823" y="6041656"/>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4</a:t>
            </a:r>
            <a:endParaRPr lang="en-GB" b="1" dirty="0">
              <a:solidFill>
                <a:srgbClr val="408ACA"/>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62BF7A22-F7EF-411B-B5D9-BF97E26CB5E8}"/>
              </a:ext>
            </a:extLst>
          </p:cNvPr>
          <p:cNvSpPr/>
          <p:nvPr/>
        </p:nvSpPr>
        <p:spPr>
          <a:xfrm>
            <a:off x="5840712" y="6041656"/>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0</a:t>
            </a:r>
            <a:endParaRPr lang="en-GB" b="1" dirty="0">
              <a:solidFill>
                <a:srgbClr val="408ACA"/>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013F5401-0020-4944-8842-1B639DF127D0}"/>
              </a:ext>
            </a:extLst>
          </p:cNvPr>
          <p:cNvSpPr/>
          <p:nvPr/>
        </p:nvSpPr>
        <p:spPr>
          <a:xfrm>
            <a:off x="6619316" y="6041656"/>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2</a:t>
            </a:r>
            <a:endParaRPr lang="en-GB" b="1" dirty="0">
              <a:solidFill>
                <a:srgbClr val="408ACA"/>
              </a:solidFill>
              <a:latin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C7A0E4D4-40DD-4AF4-B4D2-E08753C5D88F}"/>
              </a:ext>
            </a:extLst>
          </p:cNvPr>
          <p:cNvGrpSpPr/>
          <p:nvPr/>
        </p:nvGrpSpPr>
        <p:grpSpPr>
          <a:xfrm>
            <a:off x="271654" y="694629"/>
            <a:ext cx="11648691" cy="1162050"/>
            <a:chOff x="478457" y="994270"/>
            <a:chExt cx="11648691" cy="1162050"/>
          </a:xfrm>
        </p:grpSpPr>
        <p:pic>
          <p:nvPicPr>
            <p:cNvPr id="46" name="Picture 45">
              <a:extLst>
                <a:ext uri="{FF2B5EF4-FFF2-40B4-BE49-F238E27FC236}">
                  <a16:creationId xmlns:a16="http://schemas.microsoft.com/office/drawing/2014/main" id="{B4424CAE-87EA-445E-A70C-42EB959174DA}"/>
                </a:ext>
              </a:extLst>
            </p:cNvPr>
            <p:cNvPicPr>
              <a:picLocks noChangeAspect="1"/>
            </p:cNvPicPr>
            <p:nvPr/>
          </p:nvPicPr>
          <p:blipFill>
            <a:blip r:embed="rId3"/>
            <a:stretch>
              <a:fillRect/>
            </a:stretch>
          </p:blipFill>
          <p:spPr>
            <a:xfrm>
              <a:off x="478457" y="1347399"/>
              <a:ext cx="1209675" cy="581025"/>
            </a:xfrm>
            <a:prstGeom prst="rect">
              <a:avLst/>
            </a:prstGeom>
          </p:spPr>
        </p:pic>
        <p:pic>
          <p:nvPicPr>
            <p:cNvPr id="47" name="Picture 46">
              <a:extLst>
                <a:ext uri="{FF2B5EF4-FFF2-40B4-BE49-F238E27FC236}">
                  <a16:creationId xmlns:a16="http://schemas.microsoft.com/office/drawing/2014/main" id="{C0549735-477D-43CE-B557-CC7DA6493921}"/>
                </a:ext>
              </a:extLst>
            </p:cNvPr>
            <p:cNvPicPr>
              <a:picLocks noChangeAspect="1"/>
            </p:cNvPicPr>
            <p:nvPr/>
          </p:nvPicPr>
          <p:blipFill>
            <a:blip r:embed="rId4"/>
            <a:stretch>
              <a:fillRect/>
            </a:stretch>
          </p:blipFill>
          <p:spPr>
            <a:xfrm>
              <a:off x="2063873" y="1189739"/>
              <a:ext cx="1152525" cy="904875"/>
            </a:xfrm>
            <a:prstGeom prst="rect">
              <a:avLst/>
            </a:prstGeom>
          </p:spPr>
        </p:pic>
        <p:cxnSp>
          <p:nvCxnSpPr>
            <p:cNvPr id="48" name="Straight Connector 47">
              <a:extLst>
                <a:ext uri="{FF2B5EF4-FFF2-40B4-BE49-F238E27FC236}">
                  <a16:creationId xmlns:a16="http://schemas.microsoft.com/office/drawing/2014/main" id="{20214E0F-7DCF-431F-A1EA-5E571D83F988}"/>
                </a:ext>
              </a:extLst>
            </p:cNvPr>
            <p:cNvCxnSpPr>
              <a:cxnSpLocks/>
            </p:cNvCxnSpPr>
            <p:nvPr/>
          </p:nvCxnSpPr>
          <p:spPr>
            <a:xfrm>
              <a:off x="3148017" y="1137151"/>
              <a:ext cx="0" cy="913403"/>
            </a:xfrm>
            <a:prstGeom prst="line">
              <a:avLst/>
            </a:prstGeom>
            <a:ln w="19050">
              <a:solidFill>
                <a:srgbClr val="408ACA"/>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8AD8747D-6AD9-452E-9295-6646A5908D16}"/>
                </a:ext>
              </a:extLst>
            </p:cNvPr>
            <p:cNvPicPr>
              <a:picLocks noChangeAspect="1"/>
            </p:cNvPicPr>
            <p:nvPr/>
          </p:nvPicPr>
          <p:blipFill rotWithShape="1">
            <a:blip r:embed="rId5"/>
            <a:srcRect l="21502" t="22961" r="20436" b="24395"/>
            <a:stretch/>
          </p:blipFill>
          <p:spPr>
            <a:xfrm>
              <a:off x="1540825" y="1290243"/>
              <a:ext cx="766881" cy="695335"/>
            </a:xfrm>
            <a:prstGeom prst="rect">
              <a:avLst/>
            </a:prstGeom>
          </p:spPr>
        </p:pic>
        <p:pic>
          <p:nvPicPr>
            <p:cNvPr id="50" name="Picture 49">
              <a:extLst>
                <a:ext uri="{FF2B5EF4-FFF2-40B4-BE49-F238E27FC236}">
                  <a16:creationId xmlns:a16="http://schemas.microsoft.com/office/drawing/2014/main" id="{C08F12C2-C362-4685-9A53-C7FC9EB5DB5C}"/>
                </a:ext>
              </a:extLst>
            </p:cNvPr>
            <p:cNvPicPr>
              <a:picLocks noChangeAspect="1"/>
            </p:cNvPicPr>
            <p:nvPr/>
          </p:nvPicPr>
          <p:blipFill>
            <a:blip r:embed="rId6"/>
            <a:stretch>
              <a:fillRect/>
            </a:stretch>
          </p:blipFill>
          <p:spPr>
            <a:xfrm>
              <a:off x="3468250" y="994270"/>
              <a:ext cx="1095375" cy="1162050"/>
            </a:xfrm>
            <a:prstGeom prst="rect">
              <a:avLst/>
            </a:prstGeom>
          </p:spPr>
        </p:pic>
        <p:pic>
          <p:nvPicPr>
            <p:cNvPr id="51" name="Picture 50">
              <a:extLst>
                <a:ext uri="{FF2B5EF4-FFF2-40B4-BE49-F238E27FC236}">
                  <a16:creationId xmlns:a16="http://schemas.microsoft.com/office/drawing/2014/main" id="{DEF52082-2CD2-42D9-BCB5-9D6524ACF670}"/>
                </a:ext>
              </a:extLst>
            </p:cNvPr>
            <p:cNvPicPr>
              <a:picLocks noChangeAspect="1"/>
            </p:cNvPicPr>
            <p:nvPr/>
          </p:nvPicPr>
          <p:blipFill>
            <a:blip r:embed="rId7"/>
            <a:stretch>
              <a:fillRect/>
            </a:stretch>
          </p:blipFill>
          <p:spPr>
            <a:xfrm>
              <a:off x="5175128" y="1065914"/>
              <a:ext cx="666750" cy="1028700"/>
            </a:xfrm>
            <a:prstGeom prst="rect">
              <a:avLst/>
            </a:prstGeom>
          </p:spPr>
        </p:pic>
        <p:cxnSp>
          <p:nvCxnSpPr>
            <p:cNvPr id="52" name="Straight Connector 51">
              <a:extLst>
                <a:ext uri="{FF2B5EF4-FFF2-40B4-BE49-F238E27FC236}">
                  <a16:creationId xmlns:a16="http://schemas.microsoft.com/office/drawing/2014/main" id="{CCE324C5-ED40-4DD1-A673-07E6A16CF8C7}"/>
                </a:ext>
              </a:extLst>
            </p:cNvPr>
            <p:cNvCxnSpPr>
              <a:cxnSpLocks/>
            </p:cNvCxnSpPr>
            <p:nvPr/>
          </p:nvCxnSpPr>
          <p:spPr>
            <a:xfrm>
              <a:off x="5999193" y="1137151"/>
              <a:ext cx="0" cy="913403"/>
            </a:xfrm>
            <a:prstGeom prst="line">
              <a:avLst/>
            </a:prstGeom>
            <a:ln w="19050">
              <a:solidFill>
                <a:srgbClr val="408ACA"/>
              </a:solidFill>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B8C03404-084A-4556-8927-3C6361430880}"/>
                </a:ext>
              </a:extLst>
            </p:cNvPr>
            <p:cNvPicPr>
              <a:picLocks noChangeAspect="1"/>
            </p:cNvPicPr>
            <p:nvPr/>
          </p:nvPicPr>
          <p:blipFill rotWithShape="1">
            <a:blip r:embed="rId8"/>
            <a:srcRect l="20399" t="26581" r="20550" b="26580"/>
            <a:stretch/>
          </p:blipFill>
          <p:spPr>
            <a:xfrm>
              <a:off x="4504119" y="1233089"/>
              <a:ext cx="730516" cy="695335"/>
            </a:xfrm>
            <a:prstGeom prst="rect">
              <a:avLst/>
            </a:prstGeom>
          </p:spPr>
        </p:pic>
        <p:cxnSp>
          <p:nvCxnSpPr>
            <p:cNvPr id="54" name="Straight Connector 53">
              <a:extLst>
                <a:ext uri="{FF2B5EF4-FFF2-40B4-BE49-F238E27FC236}">
                  <a16:creationId xmlns:a16="http://schemas.microsoft.com/office/drawing/2014/main" id="{CCB8F1B7-CB1B-4974-A106-08930D213616}"/>
                </a:ext>
              </a:extLst>
            </p:cNvPr>
            <p:cNvCxnSpPr>
              <a:cxnSpLocks/>
            </p:cNvCxnSpPr>
            <p:nvPr/>
          </p:nvCxnSpPr>
          <p:spPr>
            <a:xfrm>
              <a:off x="9738309" y="1114037"/>
              <a:ext cx="0" cy="913403"/>
            </a:xfrm>
            <a:prstGeom prst="line">
              <a:avLst/>
            </a:prstGeom>
            <a:ln w="19050">
              <a:solidFill>
                <a:srgbClr val="408ACA"/>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BC3EC03E-F611-40A7-9BB1-8F0A47B5E355}"/>
                </a:ext>
              </a:extLst>
            </p:cNvPr>
            <p:cNvPicPr>
              <a:picLocks noChangeAspect="1"/>
            </p:cNvPicPr>
            <p:nvPr/>
          </p:nvPicPr>
          <p:blipFill rotWithShape="1">
            <a:blip r:embed="rId9"/>
            <a:srcRect l="13180" r="11666"/>
            <a:stretch/>
          </p:blipFill>
          <p:spPr>
            <a:xfrm>
              <a:off x="8714501" y="1021076"/>
              <a:ext cx="880486" cy="1076325"/>
            </a:xfrm>
            <a:prstGeom prst="rect">
              <a:avLst/>
            </a:prstGeom>
          </p:spPr>
        </p:pic>
        <p:pic>
          <p:nvPicPr>
            <p:cNvPr id="56" name="Picture 55">
              <a:extLst>
                <a:ext uri="{FF2B5EF4-FFF2-40B4-BE49-F238E27FC236}">
                  <a16:creationId xmlns:a16="http://schemas.microsoft.com/office/drawing/2014/main" id="{66472D71-EC3F-4ED0-A6ED-A5D04BBF3A46}"/>
                </a:ext>
              </a:extLst>
            </p:cNvPr>
            <p:cNvPicPr>
              <a:picLocks noChangeAspect="1"/>
            </p:cNvPicPr>
            <p:nvPr/>
          </p:nvPicPr>
          <p:blipFill>
            <a:blip r:embed="rId10"/>
            <a:stretch>
              <a:fillRect/>
            </a:stretch>
          </p:blipFill>
          <p:spPr>
            <a:xfrm>
              <a:off x="7567818" y="1041402"/>
              <a:ext cx="657225" cy="1104900"/>
            </a:xfrm>
            <a:prstGeom prst="rect">
              <a:avLst/>
            </a:prstGeom>
          </p:spPr>
        </p:pic>
        <p:pic>
          <p:nvPicPr>
            <p:cNvPr id="57" name="Picture 56">
              <a:extLst>
                <a:ext uri="{FF2B5EF4-FFF2-40B4-BE49-F238E27FC236}">
                  <a16:creationId xmlns:a16="http://schemas.microsoft.com/office/drawing/2014/main" id="{4BF41631-A1E6-4CCC-A756-B9B932BE7914}"/>
                </a:ext>
              </a:extLst>
            </p:cNvPr>
            <p:cNvPicPr>
              <a:picLocks noChangeAspect="1"/>
            </p:cNvPicPr>
            <p:nvPr/>
          </p:nvPicPr>
          <p:blipFill>
            <a:blip r:embed="rId11"/>
            <a:stretch>
              <a:fillRect/>
            </a:stretch>
          </p:blipFill>
          <p:spPr>
            <a:xfrm>
              <a:off x="6074161" y="1046862"/>
              <a:ext cx="914400" cy="1047750"/>
            </a:xfrm>
            <a:prstGeom prst="rect">
              <a:avLst/>
            </a:prstGeom>
          </p:spPr>
        </p:pic>
        <p:pic>
          <p:nvPicPr>
            <p:cNvPr id="58" name="Picture 57">
              <a:extLst>
                <a:ext uri="{FF2B5EF4-FFF2-40B4-BE49-F238E27FC236}">
                  <a16:creationId xmlns:a16="http://schemas.microsoft.com/office/drawing/2014/main" id="{BACCF3E7-0B45-4D31-B678-39FB9D75D438}"/>
                </a:ext>
              </a:extLst>
            </p:cNvPr>
            <p:cNvPicPr>
              <a:picLocks noChangeAspect="1"/>
            </p:cNvPicPr>
            <p:nvPr/>
          </p:nvPicPr>
          <p:blipFill rotWithShape="1">
            <a:blip r:embed="rId5"/>
            <a:srcRect l="21502" t="43380" r="20436" b="43056"/>
            <a:stretch/>
          </p:blipFill>
          <p:spPr>
            <a:xfrm>
              <a:off x="8079190" y="1530130"/>
              <a:ext cx="766881" cy="179156"/>
            </a:xfrm>
            <a:prstGeom prst="rect">
              <a:avLst/>
            </a:prstGeom>
          </p:spPr>
        </p:pic>
        <p:pic>
          <p:nvPicPr>
            <p:cNvPr id="59" name="Picture 58">
              <a:extLst>
                <a:ext uri="{FF2B5EF4-FFF2-40B4-BE49-F238E27FC236}">
                  <a16:creationId xmlns:a16="http://schemas.microsoft.com/office/drawing/2014/main" id="{1B6A3B2A-4453-498B-A9E6-9649FF0BFA8C}"/>
                </a:ext>
              </a:extLst>
            </p:cNvPr>
            <p:cNvPicPr>
              <a:picLocks noChangeAspect="1"/>
            </p:cNvPicPr>
            <p:nvPr/>
          </p:nvPicPr>
          <p:blipFill rotWithShape="1">
            <a:blip r:embed="rId8"/>
            <a:srcRect l="20399" t="26581" r="20550" b="26580"/>
            <a:stretch/>
          </p:blipFill>
          <p:spPr>
            <a:xfrm>
              <a:off x="6996217" y="1223070"/>
              <a:ext cx="730516" cy="695335"/>
            </a:xfrm>
            <a:prstGeom prst="rect">
              <a:avLst/>
            </a:prstGeom>
          </p:spPr>
        </p:pic>
        <p:pic>
          <p:nvPicPr>
            <p:cNvPr id="60" name="Picture 59">
              <a:extLst>
                <a:ext uri="{FF2B5EF4-FFF2-40B4-BE49-F238E27FC236}">
                  <a16:creationId xmlns:a16="http://schemas.microsoft.com/office/drawing/2014/main" id="{72BAC590-81A1-4A3A-9C29-B88747AC6696}"/>
                </a:ext>
              </a:extLst>
            </p:cNvPr>
            <p:cNvPicPr>
              <a:picLocks noChangeAspect="1"/>
            </p:cNvPicPr>
            <p:nvPr/>
          </p:nvPicPr>
          <p:blipFill>
            <a:blip r:embed="rId12"/>
            <a:stretch>
              <a:fillRect/>
            </a:stretch>
          </p:blipFill>
          <p:spPr>
            <a:xfrm>
              <a:off x="11355623" y="1072495"/>
              <a:ext cx="771525" cy="1009650"/>
            </a:xfrm>
            <a:prstGeom prst="rect">
              <a:avLst/>
            </a:prstGeom>
          </p:spPr>
        </p:pic>
        <p:pic>
          <p:nvPicPr>
            <p:cNvPr id="61" name="Picture 60">
              <a:extLst>
                <a:ext uri="{FF2B5EF4-FFF2-40B4-BE49-F238E27FC236}">
                  <a16:creationId xmlns:a16="http://schemas.microsoft.com/office/drawing/2014/main" id="{0D85FC10-145F-41E7-B51C-DA1FCFA3FCF1}"/>
                </a:ext>
              </a:extLst>
            </p:cNvPr>
            <p:cNvPicPr>
              <a:picLocks noChangeAspect="1"/>
            </p:cNvPicPr>
            <p:nvPr/>
          </p:nvPicPr>
          <p:blipFill rotWithShape="1">
            <a:blip r:embed="rId5"/>
            <a:srcRect l="21502" t="22961" r="20436" b="24395"/>
            <a:stretch/>
          </p:blipFill>
          <p:spPr>
            <a:xfrm>
              <a:off x="10689384" y="1290242"/>
              <a:ext cx="766881" cy="695335"/>
            </a:xfrm>
            <a:prstGeom prst="rect">
              <a:avLst/>
            </a:prstGeom>
          </p:spPr>
        </p:pic>
        <p:pic>
          <p:nvPicPr>
            <p:cNvPr id="62" name="Picture 61">
              <a:extLst>
                <a:ext uri="{FF2B5EF4-FFF2-40B4-BE49-F238E27FC236}">
                  <a16:creationId xmlns:a16="http://schemas.microsoft.com/office/drawing/2014/main" id="{0AC29774-718F-4AD2-B64B-151CFBE53B5D}"/>
                </a:ext>
              </a:extLst>
            </p:cNvPr>
            <p:cNvPicPr>
              <a:picLocks noChangeAspect="1"/>
            </p:cNvPicPr>
            <p:nvPr/>
          </p:nvPicPr>
          <p:blipFill rotWithShape="1">
            <a:blip r:embed="rId9"/>
            <a:srcRect l="13180" r="11666"/>
            <a:stretch/>
          </p:blipFill>
          <p:spPr>
            <a:xfrm>
              <a:off x="9858475" y="1026323"/>
              <a:ext cx="880486" cy="1076325"/>
            </a:xfrm>
            <a:prstGeom prst="rect">
              <a:avLst/>
            </a:prstGeom>
          </p:spPr>
        </p:pic>
      </p:grpSp>
      <p:sp>
        <p:nvSpPr>
          <p:cNvPr id="63" name="TextBox 62">
            <a:extLst>
              <a:ext uri="{FF2B5EF4-FFF2-40B4-BE49-F238E27FC236}">
                <a16:creationId xmlns:a16="http://schemas.microsoft.com/office/drawing/2014/main" id="{81040114-14A5-4212-A2C2-0993A4C60F5B}"/>
              </a:ext>
            </a:extLst>
          </p:cNvPr>
          <p:cNvSpPr txBox="1"/>
          <p:nvPr/>
        </p:nvSpPr>
        <p:spPr>
          <a:xfrm>
            <a:off x="644791" y="325003"/>
            <a:ext cx="495649" cy="461665"/>
          </a:xfrm>
          <a:prstGeom prst="rect">
            <a:avLst/>
          </a:prstGeom>
          <a:noFill/>
        </p:spPr>
        <p:txBody>
          <a:bodyPr wrap="none" rtlCol="0">
            <a:spAutoFit/>
          </a:bodyPr>
          <a:lstStyle/>
          <a:p>
            <a:r>
              <a:rPr lang="en-GB" sz="2400" b="1" dirty="0"/>
              <a:t>18</a:t>
            </a:r>
          </a:p>
        </p:txBody>
      </p:sp>
      <p:sp>
        <p:nvSpPr>
          <p:cNvPr id="64" name="TextBox 63">
            <a:extLst>
              <a:ext uri="{FF2B5EF4-FFF2-40B4-BE49-F238E27FC236}">
                <a16:creationId xmlns:a16="http://schemas.microsoft.com/office/drawing/2014/main" id="{E832A289-1DAC-49AC-9C70-4CFB0EDC9A0A}"/>
              </a:ext>
            </a:extLst>
          </p:cNvPr>
          <p:cNvSpPr txBox="1"/>
          <p:nvPr/>
        </p:nvSpPr>
        <p:spPr>
          <a:xfrm>
            <a:off x="2242240" y="304419"/>
            <a:ext cx="340158" cy="461665"/>
          </a:xfrm>
          <a:prstGeom prst="rect">
            <a:avLst/>
          </a:prstGeom>
          <a:noFill/>
        </p:spPr>
        <p:txBody>
          <a:bodyPr wrap="none" rtlCol="0">
            <a:spAutoFit/>
          </a:bodyPr>
          <a:lstStyle/>
          <a:p>
            <a:r>
              <a:rPr lang="en-GB" sz="2400" b="1" dirty="0"/>
              <a:t>9</a:t>
            </a:r>
          </a:p>
        </p:txBody>
      </p:sp>
      <p:sp>
        <p:nvSpPr>
          <p:cNvPr id="66" name="TextBox 65">
            <a:extLst>
              <a:ext uri="{FF2B5EF4-FFF2-40B4-BE49-F238E27FC236}">
                <a16:creationId xmlns:a16="http://schemas.microsoft.com/office/drawing/2014/main" id="{47A703EA-E630-45A7-858E-584771B67C62}"/>
              </a:ext>
            </a:extLst>
          </p:cNvPr>
          <p:cNvSpPr txBox="1"/>
          <p:nvPr/>
        </p:nvSpPr>
        <p:spPr>
          <a:xfrm>
            <a:off x="3542047" y="306091"/>
            <a:ext cx="340158" cy="461665"/>
          </a:xfrm>
          <a:prstGeom prst="rect">
            <a:avLst/>
          </a:prstGeom>
          <a:noFill/>
        </p:spPr>
        <p:txBody>
          <a:bodyPr wrap="none" rtlCol="0">
            <a:spAutoFit/>
          </a:bodyPr>
          <a:lstStyle/>
          <a:p>
            <a:r>
              <a:rPr lang="en-GB" sz="2400" b="1" dirty="0"/>
              <a:t>1</a:t>
            </a:r>
          </a:p>
        </p:txBody>
      </p:sp>
      <p:sp>
        <p:nvSpPr>
          <p:cNvPr id="67" name="TextBox 66">
            <a:extLst>
              <a:ext uri="{FF2B5EF4-FFF2-40B4-BE49-F238E27FC236}">
                <a16:creationId xmlns:a16="http://schemas.microsoft.com/office/drawing/2014/main" id="{80230F9B-1B49-4D3E-AEDA-DB1C84C3DE90}"/>
              </a:ext>
            </a:extLst>
          </p:cNvPr>
          <p:cNvSpPr txBox="1"/>
          <p:nvPr/>
        </p:nvSpPr>
        <p:spPr>
          <a:xfrm>
            <a:off x="5139496" y="285507"/>
            <a:ext cx="340158" cy="461665"/>
          </a:xfrm>
          <a:prstGeom prst="rect">
            <a:avLst/>
          </a:prstGeom>
          <a:noFill/>
        </p:spPr>
        <p:txBody>
          <a:bodyPr wrap="none" rtlCol="0">
            <a:spAutoFit/>
          </a:bodyPr>
          <a:lstStyle/>
          <a:p>
            <a:r>
              <a:rPr lang="en-GB" sz="2400" b="1" dirty="0"/>
              <a:t>3</a:t>
            </a:r>
          </a:p>
        </p:txBody>
      </p:sp>
      <p:sp>
        <p:nvSpPr>
          <p:cNvPr id="68" name="TextBox 67">
            <a:extLst>
              <a:ext uri="{FF2B5EF4-FFF2-40B4-BE49-F238E27FC236}">
                <a16:creationId xmlns:a16="http://schemas.microsoft.com/office/drawing/2014/main" id="{D46FB28F-3D51-4695-B273-F1A477A57732}"/>
              </a:ext>
            </a:extLst>
          </p:cNvPr>
          <p:cNvSpPr txBox="1"/>
          <p:nvPr/>
        </p:nvSpPr>
        <p:spPr>
          <a:xfrm>
            <a:off x="6268704" y="301772"/>
            <a:ext cx="340158" cy="461665"/>
          </a:xfrm>
          <a:prstGeom prst="rect">
            <a:avLst/>
          </a:prstGeom>
          <a:noFill/>
        </p:spPr>
        <p:txBody>
          <a:bodyPr wrap="none" rtlCol="0">
            <a:spAutoFit/>
          </a:bodyPr>
          <a:lstStyle/>
          <a:p>
            <a:r>
              <a:rPr lang="en-GB" sz="2400" b="1" dirty="0"/>
              <a:t>2</a:t>
            </a:r>
          </a:p>
        </p:txBody>
      </p:sp>
      <p:sp>
        <p:nvSpPr>
          <p:cNvPr id="69" name="TextBox 68">
            <a:extLst>
              <a:ext uri="{FF2B5EF4-FFF2-40B4-BE49-F238E27FC236}">
                <a16:creationId xmlns:a16="http://schemas.microsoft.com/office/drawing/2014/main" id="{3BB5E1DB-FCE6-4C09-AC98-9022C691F1A1}"/>
              </a:ext>
            </a:extLst>
          </p:cNvPr>
          <p:cNvSpPr txBox="1"/>
          <p:nvPr/>
        </p:nvSpPr>
        <p:spPr>
          <a:xfrm>
            <a:off x="7533724" y="283031"/>
            <a:ext cx="340158" cy="461665"/>
          </a:xfrm>
          <a:prstGeom prst="rect">
            <a:avLst/>
          </a:prstGeom>
          <a:noFill/>
        </p:spPr>
        <p:txBody>
          <a:bodyPr wrap="none" rtlCol="0">
            <a:spAutoFit/>
          </a:bodyPr>
          <a:lstStyle/>
          <a:p>
            <a:r>
              <a:rPr lang="en-GB" sz="2400" b="1" dirty="0"/>
              <a:t>8</a:t>
            </a:r>
          </a:p>
        </p:txBody>
      </p:sp>
      <p:sp>
        <p:nvSpPr>
          <p:cNvPr id="70" name="TextBox 69">
            <a:extLst>
              <a:ext uri="{FF2B5EF4-FFF2-40B4-BE49-F238E27FC236}">
                <a16:creationId xmlns:a16="http://schemas.microsoft.com/office/drawing/2014/main" id="{10BA270F-C8AA-4D14-A782-FD226BCE8DEF}"/>
              </a:ext>
            </a:extLst>
          </p:cNvPr>
          <p:cNvSpPr txBox="1"/>
          <p:nvPr/>
        </p:nvSpPr>
        <p:spPr>
          <a:xfrm>
            <a:off x="9764937" y="285328"/>
            <a:ext cx="495649" cy="461665"/>
          </a:xfrm>
          <a:prstGeom prst="rect">
            <a:avLst/>
          </a:prstGeom>
          <a:noFill/>
        </p:spPr>
        <p:txBody>
          <a:bodyPr wrap="none" rtlCol="0">
            <a:spAutoFit/>
          </a:bodyPr>
          <a:lstStyle/>
          <a:p>
            <a:r>
              <a:rPr lang="en-GB" sz="2400" b="1" dirty="0"/>
              <a:t>10</a:t>
            </a:r>
          </a:p>
        </p:txBody>
      </p:sp>
      <p:sp>
        <p:nvSpPr>
          <p:cNvPr id="71" name="TextBox 70">
            <a:extLst>
              <a:ext uri="{FF2B5EF4-FFF2-40B4-BE49-F238E27FC236}">
                <a16:creationId xmlns:a16="http://schemas.microsoft.com/office/drawing/2014/main" id="{0BFBC65E-4A1D-48D3-8D69-7B429053896D}"/>
              </a:ext>
            </a:extLst>
          </p:cNvPr>
          <p:cNvSpPr txBox="1"/>
          <p:nvPr/>
        </p:nvSpPr>
        <p:spPr>
          <a:xfrm>
            <a:off x="11276179" y="250930"/>
            <a:ext cx="340158" cy="461665"/>
          </a:xfrm>
          <a:prstGeom prst="rect">
            <a:avLst/>
          </a:prstGeom>
          <a:noFill/>
        </p:spPr>
        <p:txBody>
          <a:bodyPr wrap="none" rtlCol="0">
            <a:spAutoFit/>
          </a:bodyPr>
          <a:lstStyle/>
          <a:p>
            <a:r>
              <a:rPr lang="en-GB" sz="2400" b="1" dirty="0"/>
              <a:t>5</a:t>
            </a:r>
          </a:p>
        </p:txBody>
      </p:sp>
      <p:sp>
        <p:nvSpPr>
          <p:cNvPr id="72" name="TextBox 71">
            <a:extLst>
              <a:ext uri="{FF2B5EF4-FFF2-40B4-BE49-F238E27FC236}">
                <a16:creationId xmlns:a16="http://schemas.microsoft.com/office/drawing/2014/main" id="{01C65D0B-6371-475F-8777-0730C7A099D8}"/>
              </a:ext>
            </a:extLst>
          </p:cNvPr>
          <p:cNvSpPr txBox="1"/>
          <p:nvPr/>
        </p:nvSpPr>
        <p:spPr>
          <a:xfrm>
            <a:off x="8537641" y="287958"/>
            <a:ext cx="495649" cy="461665"/>
          </a:xfrm>
          <a:prstGeom prst="rect">
            <a:avLst/>
          </a:prstGeom>
          <a:noFill/>
        </p:spPr>
        <p:txBody>
          <a:bodyPr wrap="none" rtlCol="0">
            <a:spAutoFit/>
          </a:bodyPr>
          <a:lstStyle/>
          <a:p>
            <a:r>
              <a:rPr lang="en-GB" sz="2400" b="1" dirty="0"/>
              <a:t>10</a:t>
            </a:r>
          </a:p>
        </p:txBody>
      </p:sp>
      <p:sp>
        <p:nvSpPr>
          <p:cNvPr id="73" name="Oval 72">
            <a:extLst>
              <a:ext uri="{FF2B5EF4-FFF2-40B4-BE49-F238E27FC236}">
                <a16:creationId xmlns:a16="http://schemas.microsoft.com/office/drawing/2014/main" id="{8771C5FC-569C-44C9-A4F5-EA206262DA18}"/>
              </a:ext>
            </a:extLst>
          </p:cNvPr>
          <p:cNvSpPr/>
          <p:nvPr/>
        </p:nvSpPr>
        <p:spPr>
          <a:xfrm>
            <a:off x="7338526" y="5938877"/>
            <a:ext cx="517451" cy="5174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B753434-CDBE-4118-ACB2-C5EC74C91362}"/>
              </a:ext>
            </a:extLst>
          </p:cNvPr>
          <p:cNvSpPr/>
          <p:nvPr/>
        </p:nvSpPr>
        <p:spPr>
          <a:xfrm>
            <a:off x="7416497" y="6041656"/>
            <a:ext cx="361507"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08ACA"/>
                </a:solidFill>
                <a:latin typeface="Arial" panose="020B0604020202020204" pitchFamily="34" charset="0"/>
                <a:cs typeface="Arial" panose="020B0604020202020204" pitchFamily="34" charset="0"/>
              </a:rPr>
              <a:t>5</a:t>
            </a:r>
            <a:endParaRPr lang="en-GB" b="1" dirty="0">
              <a:solidFill>
                <a:srgbClr val="408ACA"/>
              </a:solidFill>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3E933CA9-E4DC-40F8-9AD3-46B710C42501}"/>
              </a:ext>
            </a:extLst>
          </p:cNvPr>
          <p:cNvGrpSpPr/>
          <p:nvPr/>
        </p:nvGrpSpPr>
        <p:grpSpPr>
          <a:xfrm>
            <a:off x="4772392" y="2173232"/>
            <a:ext cx="2158204" cy="1056841"/>
            <a:chOff x="4772392" y="2173232"/>
            <a:chExt cx="2158204" cy="1056841"/>
          </a:xfrm>
        </p:grpSpPr>
        <p:pic>
          <p:nvPicPr>
            <p:cNvPr id="76" name="Picture 75">
              <a:extLst>
                <a:ext uri="{FF2B5EF4-FFF2-40B4-BE49-F238E27FC236}">
                  <a16:creationId xmlns:a16="http://schemas.microsoft.com/office/drawing/2014/main" id="{6EE70DEE-A484-4F10-8298-7BD0CBC8F433}"/>
                </a:ext>
              </a:extLst>
            </p:cNvPr>
            <p:cNvPicPr>
              <a:picLocks noChangeAspect="1"/>
            </p:cNvPicPr>
            <p:nvPr/>
          </p:nvPicPr>
          <p:blipFill>
            <a:blip r:embed="rId7"/>
            <a:stretch>
              <a:fillRect/>
            </a:stretch>
          </p:blipFill>
          <p:spPr>
            <a:xfrm>
              <a:off x="4772392" y="2173232"/>
              <a:ext cx="666750" cy="1028700"/>
            </a:xfrm>
            <a:prstGeom prst="rect">
              <a:avLst/>
            </a:prstGeom>
          </p:spPr>
        </p:pic>
        <p:pic>
          <p:nvPicPr>
            <p:cNvPr id="77" name="Picture 76">
              <a:extLst>
                <a:ext uri="{FF2B5EF4-FFF2-40B4-BE49-F238E27FC236}">
                  <a16:creationId xmlns:a16="http://schemas.microsoft.com/office/drawing/2014/main" id="{650DD49A-B878-404A-90B8-DA71FF0D1774}"/>
                </a:ext>
              </a:extLst>
            </p:cNvPr>
            <p:cNvPicPr>
              <a:picLocks noChangeAspect="1"/>
            </p:cNvPicPr>
            <p:nvPr/>
          </p:nvPicPr>
          <p:blipFill>
            <a:blip r:embed="rId11"/>
            <a:stretch>
              <a:fillRect/>
            </a:stretch>
          </p:blipFill>
          <p:spPr>
            <a:xfrm>
              <a:off x="6016196" y="2182323"/>
              <a:ext cx="914400" cy="1047750"/>
            </a:xfrm>
            <a:prstGeom prst="rect">
              <a:avLst/>
            </a:prstGeom>
          </p:spPr>
        </p:pic>
        <p:pic>
          <p:nvPicPr>
            <p:cNvPr id="78" name="Picture 77">
              <a:extLst>
                <a:ext uri="{FF2B5EF4-FFF2-40B4-BE49-F238E27FC236}">
                  <a16:creationId xmlns:a16="http://schemas.microsoft.com/office/drawing/2014/main" id="{88C475B6-4C5E-4926-BD61-0CCF3ECA79FA}"/>
                </a:ext>
              </a:extLst>
            </p:cNvPr>
            <p:cNvPicPr>
              <a:picLocks noChangeAspect="1"/>
            </p:cNvPicPr>
            <p:nvPr/>
          </p:nvPicPr>
          <p:blipFill rotWithShape="1">
            <a:blip r:embed="rId8"/>
            <a:srcRect l="20399" t="26581" r="20550" b="26580"/>
            <a:stretch/>
          </p:blipFill>
          <p:spPr>
            <a:xfrm>
              <a:off x="5415649" y="2347769"/>
              <a:ext cx="730516" cy="695335"/>
            </a:xfrm>
            <a:prstGeom prst="rect">
              <a:avLst/>
            </a:prstGeom>
          </p:spPr>
        </p:pic>
      </p:grpSp>
      <p:sp>
        <p:nvSpPr>
          <p:cNvPr id="79" name="TextBox 78">
            <a:extLst>
              <a:ext uri="{FF2B5EF4-FFF2-40B4-BE49-F238E27FC236}">
                <a16:creationId xmlns:a16="http://schemas.microsoft.com/office/drawing/2014/main" id="{7814624D-B5FB-4258-A696-6CC950E47143}"/>
              </a:ext>
            </a:extLst>
          </p:cNvPr>
          <p:cNvSpPr txBox="1"/>
          <p:nvPr/>
        </p:nvSpPr>
        <p:spPr>
          <a:xfrm>
            <a:off x="4928619" y="1750913"/>
            <a:ext cx="340158" cy="461665"/>
          </a:xfrm>
          <a:prstGeom prst="rect">
            <a:avLst/>
          </a:prstGeom>
          <a:noFill/>
        </p:spPr>
        <p:txBody>
          <a:bodyPr wrap="none" rtlCol="0">
            <a:spAutoFit/>
          </a:bodyPr>
          <a:lstStyle/>
          <a:p>
            <a:r>
              <a:rPr lang="en-GB" sz="2400" b="1" dirty="0"/>
              <a:t>3</a:t>
            </a:r>
          </a:p>
        </p:txBody>
      </p:sp>
      <p:sp>
        <p:nvSpPr>
          <p:cNvPr id="80" name="TextBox 79">
            <a:extLst>
              <a:ext uri="{FF2B5EF4-FFF2-40B4-BE49-F238E27FC236}">
                <a16:creationId xmlns:a16="http://schemas.microsoft.com/office/drawing/2014/main" id="{9057E18F-8E48-46DA-842D-27DA7E53B48F}"/>
              </a:ext>
            </a:extLst>
          </p:cNvPr>
          <p:cNvSpPr txBox="1"/>
          <p:nvPr/>
        </p:nvSpPr>
        <p:spPr>
          <a:xfrm>
            <a:off x="6473396" y="1745129"/>
            <a:ext cx="340158" cy="461665"/>
          </a:xfrm>
          <a:prstGeom prst="rect">
            <a:avLst/>
          </a:prstGeom>
          <a:noFill/>
        </p:spPr>
        <p:txBody>
          <a:bodyPr wrap="none" rtlCol="0">
            <a:spAutoFit/>
          </a:bodyPr>
          <a:lstStyle/>
          <a:p>
            <a:r>
              <a:rPr lang="en-GB" sz="2400" b="1" dirty="0"/>
              <a:t>2</a:t>
            </a:r>
          </a:p>
        </p:txBody>
      </p:sp>
    </p:spTree>
    <p:extLst>
      <p:ext uri="{BB962C8B-B14F-4D97-AF65-F5344CB8AC3E}">
        <p14:creationId xmlns:p14="http://schemas.microsoft.com/office/powerpoint/2010/main" val="2937431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3312</TotalTime>
  <Words>348</Words>
  <Application>Microsoft Office PowerPoint</Application>
  <PresentationFormat>Widescreen</PresentationFormat>
  <Paragraphs>154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Pharaoh’s Tomb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Johnson</dc:creator>
  <cp:lastModifiedBy>Simon Johnson</cp:lastModifiedBy>
  <cp:revision>57</cp:revision>
  <cp:lastPrinted>2018-11-06T15:08:20Z</cp:lastPrinted>
  <dcterms:created xsi:type="dcterms:W3CDTF">2018-03-19T14:53:59Z</dcterms:created>
  <dcterms:modified xsi:type="dcterms:W3CDTF">2020-05-16T08:55:49Z</dcterms:modified>
</cp:coreProperties>
</file>